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21" r:id="rId2"/>
    <p:sldId id="295" r:id="rId3"/>
    <p:sldId id="312" r:id="rId4"/>
    <p:sldId id="320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6600"/>
    <a:srgbClr val="FFCC66"/>
    <a:srgbClr val="FF0000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1" d="100"/>
          <a:sy n="61" d="100"/>
        </p:scale>
        <p:origin x="1776" y="28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020962A-3D72-5720-EAF9-1FF0EAECA1F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2802D49A-435C-B50E-E3EB-616B3EBC7F7F}"/>
              </a:ext>
            </a:extLst>
          </p:cNvPr>
          <p:cNvSpPr/>
          <p:nvPr/>
        </p:nvSpPr>
        <p:spPr>
          <a:xfrm rot="5400000">
            <a:off x="-1240669" y="178094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7ECE9822-BF75-CDC1-76FE-B4BD85D190DD}"/>
              </a:ext>
            </a:extLst>
          </p:cNvPr>
          <p:cNvSpPr/>
          <p:nvPr/>
        </p:nvSpPr>
        <p:spPr>
          <a:xfrm rot="5400000">
            <a:off x="-1335644" y="171704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61DEE89-6A3D-9E26-0E38-1819440D2BCF}"/>
              </a:ext>
            </a:extLst>
          </p:cNvPr>
          <p:cNvSpPr txBox="1"/>
          <p:nvPr/>
        </p:nvSpPr>
        <p:spPr>
          <a:xfrm rot="5400000">
            <a:off x="-2092246" y="4203452"/>
            <a:ext cx="7951080" cy="149909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E0AAF4D-4784-039A-E37D-768362C40476}"/>
              </a:ext>
            </a:extLst>
          </p:cNvPr>
          <p:cNvSpPr txBox="1"/>
          <p:nvPr/>
        </p:nvSpPr>
        <p:spPr>
          <a:xfrm rot="5400000">
            <a:off x="414651" y="3557249"/>
            <a:ext cx="7951080" cy="279150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コートの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お間違いに</a:t>
            </a:r>
          </a:p>
        </p:txBody>
      </p:sp>
    </p:spTree>
    <p:extLst>
      <p:ext uri="{BB962C8B-B14F-4D97-AF65-F5344CB8AC3E}">
        <p14:creationId xmlns:p14="http://schemas.microsoft.com/office/powerpoint/2010/main" val="17289233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2D7045DB-A4BE-5016-DB5B-661C67FB1B36}"/>
              </a:ext>
            </a:extLst>
          </p:cNvPr>
          <p:cNvSpPr txBox="1"/>
          <p:nvPr/>
        </p:nvSpPr>
        <p:spPr>
          <a:xfrm rot="5400000">
            <a:off x="350936" y="3462006"/>
            <a:ext cx="8865484" cy="285587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コートのお間違いに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8AA8E1F-F33D-7D06-83E0-B87CF46C780A}"/>
              </a:ext>
            </a:extLst>
          </p:cNvPr>
          <p:cNvSpPr txBox="1"/>
          <p:nvPr/>
        </p:nvSpPr>
        <p:spPr>
          <a:xfrm>
            <a:off x="544034" y="558154"/>
            <a:ext cx="2339102" cy="6281905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ja-JP" altLang="en-US" sz="2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お帰りの際は、お手持ちのコートがご自身のものか今一度ご確認ください。</a:t>
            </a:r>
            <a:br>
              <a:rPr lang="ja-JP" altLang="en-US" sz="2800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2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似た色や形のコートが多くございますので、取り違えにご注意をお願いいたします。</a:t>
            </a:r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8CC45A41-4FD3-EB17-BA5B-74D244B9E5BF}"/>
              </a:ext>
            </a:extLst>
          </p:cNvPr>
          <p:cNvGrpSpPr/>
          <p:nvPr/>
        </p:nvGrpSpPr>
        <p:grpSpPr>
          <a:xfrm>
            <a:off x="1125110" y="6937831"/>
            <a:ext cx="1390001" cy="1963365"/>
            <a:chOff x="1474044" y="1606325"/>
            <a:chExt cx="1390001" cy="1963365"/>
          </a:xfrm>
        </p:grpSpPr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CEC8B05-2D43-E333-6822-D4B777E615AE}"/>
                </a:ext>
              </a:extLst>
            </p:cNvPr>
            <p:cNvSpPr/>
            <p:nvPr/>
          </p:nvSpPr>
          <p:spPr bwMode="auto">
            <a:xfrm rot="10800000">
              <a:off x="1967116" y="1955611"/>
              <a:ext cx="362176" cy="396084"/>
            </a:xfrm>
            <a:custGeom>
              <a:avLst/>
              <a:gdLst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670672 w 802383"/>
                <a:gd name="csY5" fmla="*/ 327241 h 355915"/>
                <a:gd name="csX6" fmla="*/ 402159 w 802383"/>
                <a:gd name="csY6" fmla="*/ 291115 h 355915"/>
                <a:gd name="csX7" fmla="*/ 156131 w 802383"/>
                <a:gd name="csY7" fmla="*/ 325832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156131 w 802383"/>
                <a:gd name="csY6" fmla="*/ 325832 h 355915"/>
                <a:gd name="csX7" fmla="*/ 0 w 802383"/>
                <a:gd name="csY7" fmla="*/ 355915 h 355915"/>
                <a:gd name="csX0" fmla="*/ 0 w 802383"/>
                <a:gd name="csY0" fmla="*/ 355915 h 356068"/>
                <a:gd name="csX1" fmla="*/ 67250 w 802383"/>
                <a:gd name="csY1" fmla="*/ 268299 h 356068"/>
                <a:gd name="csX2" fmla="*/ 402159 w 802383"/>
                <a:gd name="csY2" fmla="*/ 0 h 356068"/>
                <a:gd name="csX3" fmla="*/ 746557 w 802383"/>
                <a:gd name="csY3" fmla="*/ 271238 h 356068"/>
                <a:gd name="csX4" fmla="*/ 802383 w 802383"/>
                <a:gd name="csY4" fmla="*/ 352389 h 356068"/>
                <a:gd name="csX5" fmla="*/ 402159 w 802383"/>
                <a:gd name="csY5" fmla="*/ 291115 h 356068"/>
                <a:gd name="csX6" fmla="*/ 0 w 802383"/>
                <a:gd name="csY6" fmla="*/ 355915 h 356068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802383" h="355915">
                  <a:moveTo>
                    <a:pt x="0" y="355915"/>
                  </a:moveTo>
                  <a:lnTo>
                    <a:pt x="67250" y="268299"/>
                  </a:lnTo>
                  <a:cubicBezTo>
                    <a:pt x="142189" y="176254"/>
                    <a:pt x="232945" y="88780"/>
                    <a:pt x="402159" y="0"/>
                  </a:cubicBezTo>
                  <a:cubicBezTo>
                    <a:pt x="591619" y="94005"/>
                    <a:pt x="679844" y="181479"/>
                    <a:pt x="746557" y="271238"/>
                  </a:cubicBezTo>
                  <a:lnTo>
                    <a:pt x="802383" y="352389"/>
                  </a:lnTo>
                  <a:cubicBezTo>
                    <a:pt x="602639" y="332690"/>
                    <a:pt x="497634" y="329617"/>
                    <a:pt x="397282" y="329723"/>
                  </a:cubicBezTo>
                  <a:cubicBezTo>
                    <a:pt x="296930" y="329829"/>
                    <a:pt x="182024" y="335670"/>
                    <a:pt x="0" y="355915"/>
                  </a:cubicBezTo>
                  <a:close/>
                </a:path>
              </a:pathLst>
            </a:custGeom>
            <a:solidFill>
              <a:srgbClr val="FF9933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 dirty="0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776B2056-7914-6062-B015-BAE5E60DA549}"/>
                </a:ext>
              </a:extLst>
            </p:cNvPr>
            <p:cNvSpPr/>
            <p:nvPr/>
          </p:nvSpPr>
          <p:spPr bwMode="auto">
            <a:xfrm rot="997515">
              <a:off x="1474044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0A594F96-9FEF-330C-6748-A08DB9F2402B}"/>
                </a:ext>
              </a:extLst>
            </p:cNvPr>
            <p:cNvSpPr/>
            <p:nvPr/>
          </p:nvSpPr>
          <p:spPr bwMode="auto">
            <a:xfrm rot="20700000" flipH="1">
              <a:off x="2565399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31AFAA84-9545-5C82-FD2C-C324F26C1E05}"/>
                </a:ext>
              </a:extLst>
            </p:cNvPr>
            <p:cNvSpPr/>
            <p:nvPr/>
          </p:nvSpPr>
          <p:spPr bwMode="auto">
            <a:xfrm>
              <a:off x="1558971" y="1970234"/>
              <a:ext cx="1201096" cy="1578486"/>
            </a:xfrm>
            <a:custGeom>
              <a:avLst/>
              <a:gdLst>
                <a:gd name="csX0" fmla="*/ 417357 w 1201096"/>
                <a:gd name="csY0" fmla="*/ 0 h 1578486"/>
                <a:gd name="csX1" fmla="*/ 449765 w 1201096"/>
                <a:gd name="csY1" fmla="*/ 95929 h 1578486"/>
                <a:gd name="csX2" fmla="*/ 600549 w 1201096"/>
                <a:gd name="csY2" fmla="*/ 356958 h 1578486"/>
                <a:gd name="csX3" fmla="*/ 742775 w 1201096"/>
                <a:gd name="csY3" fmla="*/ 102177 h 1578486"/>
                <a:gd name="csX4" fmla="*/ 775603 w 1201096"/>
                <a:gd name="csY4" fmla="*/ 10278 h 1578486"/>
                <a:gd name="csX5" fmla="*/ 780574 w 1201096"/>
                <a:gd name="csY5" fmla="*/ 13213 h 1578486"/>
                <a:gd name="csX6" fmla="*/ 1118106 w 1201096"/>
                <a:gd name="csY6" fmla="*/ 424465 h 1578486"/>
                <a:gd name="csX7" fmla="*/ 1201096 w 1201096"/>
                <a:gd name="csY7" fmla="*/ 1475712 h 1578486"/>
                <a:gd name="csX8" fmla="*/ 600548 w 1201096"/>
                <a:gd name="csY8" fmla="*/ 1578461 h 1578486"/>
                <a:gd name="csX9" fmla="*/ 0 w 1201096"/>
                <a:gd name="csY9" fmla="*/ 1475712 h 1578486"/>
                <a:gd name="csX10" fmla="*/ 82990 w 1201096"/>
                <a:gd name="csY10" fmla="*/ 424465 h 1578486"/>
                <a:gd name="csX11" fmla="*/ 409807 w 1201096"/>
                <a:gd name="csY11" fmla="*/ 3836 h 15784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</a:cxnLst>
              <a:rect l="l" t="t" r="r" b="b"/>
              <a:pathLst>
                <a:path w="1201096" h="1578486">
                  <a:moveTo>
                    <a:pt x="417357" y="0"/>
                  </a:moveTo>
                  <a:lnTo>
                    <a:pt x="449765" y="95929"/>
                  </a:lnTo>
                  <a:cubicBezTo>
                    <a:pt x="483545" y="181273"/>
                    <a:pt x="529369" y="267033"/>
                    <a:pt x="600549" y="356958"/>
                  </a:cubicBezTo>
                  <a:cubicBezTo>
                    <a:pt x="664122" y="272031"/>
                    <a:pt x="708044" y="187937"/>
                    <a:pt x="742775" y="102177"/>
                  </a:cubicBezTo>
                  <a:lnTo>
                    <a:pt x="775603" y="10278"/>
                  </a:lnTo>
                  <a:lnTo>
                    <a:pt x="780574" y="13213"/>
                  </a:lnTo>
                  <a:cubicBezTo>
                    <a:pt x="959189" y="113660"/>
                    <a:pt x="1118106" y="210086"/>
                    <a:pt x="1118106" y="424465"/>
                  </a:cubicBezTo>
                  <a:lnTo>
                    <a:pt x="1201096" y="1475712"/>
                  </a:lnTo>
                  <a:cubicBezTo>
                    <a:pt x="1023138" y="1567112"/>
                    <a:pt x="756281" y="1579136"/>
                    <a:pt x="600548" y="1578461"/>
                  </a:cubicBezTo>
                  <a:cubicBezTo>
                    <a:pt x="444815" y="1577786"/>
                    <a:pt x="200183" y="1554412"/>
                    <a:pt x="0" y="1475712"/>
                  </a:cubicBezTo>
                  <a:lnTo>
                    <a:pt x="82990" y="424465"/>
                  </a:lnTo>
                  <a:cubicBezTo>
                    <a:pt x="82990" y="210086"/>
                    <a:pt x="227620" y="101158"/>
                    <a:pt x="409807" y="3836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42708DC4-C8DF-DBF8-41E2-0985ECECE3F0}"/>
                </a:ext>
              </a:extLst>
            </p:cNvPr>
            <p:cNvSpPr/>
            <p:nvPr/>
          </p:nvSpPr>
          <p:spPr bwMode="auto">
            <a:xfrm>
              <a:off x="1917259" y="1606325"/>
              <a:ext cx="457373" cy="469575"/>
            </a:xfrm>
            <a:custGeom>
              <a:avLst/>
              <a:gdLst>
                <a:gd name="csX0" fmla="*/ 219894 w 457373"/>
                <a:gd name="csY0" fmla="*/ 5 h 469575"/>
                <a:gd name="csX1" fmla="*/ 359852 w 457373"/>
                <a:gd name="csY1" fmla="*/ 136219 h 469575"/>
                <a:gd name="csX2" fmla="*/ 278292 w 457373"/>
                <a:gd name="csY2" fmla="*/ 265176 h 469575"/>
                <a:gd name="csX3" fmla="*/ 266895 w 457373"/>
                <a:gd name="csY3" fmla="*/ 267786 h 469575"/>
                <a:gd name="csX4" fmla="*/ 266895 w 457373"/>
                <a:gd name="csY4" fmla="*/ 332836 h 469575"/>
                <a:gd name="csX5" fmla="*/ 291763 w 457373"/>
                <a:gd name="csY5" fmla="*/ 334440 h 469575"/>
                <a:gd name="csX6" fmla="*/ 444333 w 457373"/>
                <a:gd name="csY6" fmla="*/ 387086 h 469575"/>
                <a:gd name="csX7" fmla="*/ 457373 w 457373"/>
                <a:gd name="csY7" fmla="*/ 397202 h 469575"/>
                <a:gd name="csX8" fmla="*/ 421260 w 457373"/>
                <a:gd name="csY8" fmla="*/ 466923 h 469575"/>
                <a:gd name="csX9" fmla="*/ 397222 w 457373"/>
                <a:gd name="csY9" fmla="*/ 457673 h 469575"/>
                <a:gd name="csX10" fmla="*/ 230944 w 457373"/>
                <a:gd name="csY10" fmla="*/ 434231 h 469575"/>
                <a:gd name="csX11" fmla="*/ 64666 w 457373"/>
                <a:gd name="csY11" fmla="*/ 457673 h 469575"/>
                <a:gd name="csX12" fmla="*/ 33738 w 457373"/>
                <a:gd name="csY12" fmla="*/ 469575 h 469575"/>
                <a:gd name="csX13" fmla="*/ 0 w 457373"/>
                <a:gd name="csY13" fmla="*/ 400703 h 469575"/>
                <a:gd name="csX14" fmla="*/ 17555 w 457373"/>
                <a:gd name="csY14" fmla="*/ 387086 h 469575"/>
                <a:gd name="csX15" fmla="*/ 170126 w 457373"/>
                <a:gd name="csY15" fmla="*/ 334440 h 469575"/>
                <a:gd name="csX16" fmla="*/ 194693 w 457373"/>
                <a:gd name="csY16" fmla="*/ 332855 h 469575"/>
                <a:gd name="csX17" fmla="*/ 194693 w 457373"/>
                <a:gd name="csY17" fmla="*/ 244337 h 469575"/>
                <a:gd name="csX18" fmla="*/ 205267 w 457373"/>
                <a:gd name="csY18" fmla="*/ 218810 h 469575"/>
                <a:gd name="csX19" fmla="*/ 223119 w 457373"/>
                <a:gd name="csY19" fmla="*/ 211415 h 469575"/>
                <a:gd name="csX20" fmla="*/ 223042 w 457373"/>
                <a:gd name="csY20" fmla="*/ 208576 h 469575"/>
                <a:gd name="csX21" fmla="*/ 291013 w 457373"/>
                <a:gd name="csY21" fmla="*/ 137462 h 469575"/>
                <a:gd name="csX22" fmla="*/ 220516 w 457373"/>
                <a:gd name="csY22" fmla="*/ 68851 h 469575"/>
                <a:gd name="csX23" fmla="*/ 151271 w 457373"/>
                <a:gd name="csY23" fmla="*/ 138725 h 469575"/>
                <a:gd name="csX24" fmla="*/ 151011 w 457373"/>
                <a:gd name="csY24" fmla="*/ 138725 h 469575"/>
                <a:gd name="csX25" fmla="*/ 141220 w 457373"/>
                <a:gd name="csY25" fmla="*/ 162363 h 469575"/>
                <a:gd name="csX26" fmla="*/ 116822 w 457373"/>
                <a:gd name="csY26" fmla="*/ 172469 h 469575"/>
                <a:gd name="csX27" fmla="*/ 92424 w 457373"/>
                <a:gd name="csY27" fmla="*/ 162363 h 469575"/>
                <a:gd name="csX28" fmla="*/ 82633 w 457373"/>
                <a:gd name="csY28" fmla="*/ 138726 h 469575"/>
                <a:gd name="csX29" fmla="*/ 82421 w 457373"/>
                <a:gd name="csY29" fmla="*/ 138726 h 469575"/>
                <a:gd name="csX30" fmla="*/ 82490 w 457373"/>
                <a:gd name="csY30" fmla="*/ 138381 h 469575"/>
                <a:gd name="csX31" fmla="*/ 82318 w 457373"/>
                <a:gd name="csY31" fmla="*/ 137965 h 469575"/>
                <a:gd name="csX32" fmla="*/ 82814 w 457373"/>
                <a:gd name="csY32" fmla="*/ 136768 h 469575"/>
                <a:gd name="csX33" fmla="*/ 93196 w 457373"/>
                <a:gd name="csY33" fmla="*/ 85031 h 469575"/>
                <a:gd name="csX34" fmla="*/ 219894 w 457373"/>
                <a:gd name="csY34" fmla="*/ 5 h 46957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</a:cxnLst>
              <a:rect l="l" t="t" r="r" b="b"/>
              <a:pathLst>
                <a:path w="457373" h="469575">
                  <a:moveTo>
                    <a:pt x="219894" y="5"/>
                  </a:moveTo>
                  <a:cubicBezTo>
                    <a:pt x="296018" y="-683"/>
                    <a:pt x="358476" y="60103"/>
                    <a:pt x="359852" y="136219"/>
                  </a:cubicBezTo>
                  <a:cubicBezTo>
                    <a:pt x="360884" y="193305"/>
                    <a:pt x="327269" y="243017"/>
                    <a:pt x="278292" y="265176"/>
                  </a:cubicBezTo>
                  <a:lnTo>
                    <a:pt x="266895" y="267786"/>
                  </a:lnTo>
                  <a:lnTo>
                    <a:pt x="266895" y="332836"/>
                  </a:lnTo>
                  <a:lnTo>
                    <a:pt x="291763" y="334440"/>
                  </a:lnTo>
                  <a:cubicBezTo>
                    <a:pt x="350697" y="342158"/>
                    <a:pt x="403375" y="360872"/>
                    <a:pt x="444333" y="387086"/>
                  </a:cubicBezTo>
                  <a:lnTo>
                    <a:pt x="457373" y="397202"/>
                  </a:lnTo>
                  <a:lnTo>
                    <a:pt x="421260" y="466923"/>
                  </a:lnTo>
                  <a:lnTo>
                    <a:pt x="397222" y="457673"/>
                  </a:lnTo>
                  <a:cubicBezTo>
                    <a:pt x="345705" y="442406"/>
                    <a:pt x="289059" y="434231"/>
                    <a:pt x="230944" y="434231"/>
                  </a:cubicBezTo>
                  <a:cubicBezTo>
                    <a:pt x="172829" y="434231"/>
                    <a:pt x="116182" y="442406"/>
                    <a:pt x="64666" y="457673"/>
                  </a:cubicBezTo>
                  <a:lnTo>
                    <a:pt x="33738" y="469575"/>
                  </a:lnTo>
                  <a:lnTo>
                    <a:pt x="0" y="400703"/>
                  </a:lnTo>
                  <a:lnTo>
                    <a:pt x="17555" y="387086"/>
                  </a:lnTo>
                  <a:cubicBezTo>
                    <a:pt x="58513" y="360872"/>
                    <a:pt x="111191" y="342158"/>
                    <a:pt x="170126" y="334440"/>
                  </a:cubicBezTo>
                  <a:lnTo>
                    <a:pt x="194693" y="332855"/>
                  </a:lnTo>
                  <a:lnTo>
                    <a:pt x="194693" y="244337"/>
                  </a:lnTo>
                  <a:cubicBezTo>
                    <a:pt x="194693" y="234368"/>
                    <a:pt x="198734" y="225343"/>
                    <a:pt x="205267" y="218810"/>
                  </a:cubicBezTo>
                  <a:lnTo>
                    <a:pt x="223119" y="211415"/>
                  </a:lnTo>
                  <a:lnTo>
                    <a:pt x="223042" y="208576"/>
                  </a:lnTo>
                  <a:cubicBezTo>
                    <a:pt x="261373" y="207536"/>
                    <a:pt x="291706" y="175801"/>
                    <a:pt x="291013" y="137462"/>
                  </a:cubicBezTo>
                  <a:cubicBezTo>
                    <a:pt x="290320" y="99123"/>
                    <a:pt x="258860" y="68504"/>
                    <a:pt x="220516" y="68851"/>
                  </a:cubicBezTo>
                  <a:cubicBezTo>
                    <a:pt x="182172" y="69198"/>
                    <a:pt x="151271" y="100380"/>
                    <a:pt x="151271" y="138725"/>
                  </a:cubicBezTo>
                  <a:lnTo>
                    <a:pt x="151011" y="138725"/>
                  </a:lnTo>
                  <a:lnTo>
                    <a:pt x="141220" y="162363"/>
                  </a:lnTo>
                  <a:cubicBezTo>
                    <a:pt x="134976" y="168607"/>
                    <a:pt x="126350" y="172469"/>
                    <a:pt x="116822" y="172469"/>
                  </a:cubicBezTo>
                  <a:cubicBezTo>
                    <a:pt x="107294" y="172469"/>
                    <a:pt x="98668" y="168607"/>
                    <a:pt x="92424" y="162363"/>
                  </a:cubicBezTo>
                  <a:lnTo>
                    <a:pt x="82633" y="138726"/>
                  </a:lnTo>
                  <a:lnTo>
                    <a:pt x="82421" y="138726"/>
                  </a:lnTo>
                  <a:lnTo>
                    <a:pt x="82490" y="138381"/>
                  </a:lnTo>
                  <a:lnTo>
                    <a:pt x="82318" y="137965"/>
                  </a:lnTo>
                  <a:lnTo>
                    <a:pt x="82814" y="136768"/>
                  </a:lnTo>
                  <a:lnTo>
                    <a:pt x="93196" y="85031"/>
                  </a:lnTo>
                  <a:cubicBezTo>
                    <a:pt x="114019" y="35472"/>
                    <a:pt x="162801" y="521"/>
                    <a:pt x="219894" y="5"/>
                  </a:cubicBezTo>
                  <a:close/>
                </a:path>
              </a:pathLst>
            </a:custGeom>
            <a:solidFill>
              <a:srgbClr val="CC66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2290D943-0F9B-DC70-B720-545CEB2FFBBB}"/>
                </a:ext>
              </a:extLst>
            </p:cNvPr>
            <p:cNvSpPr/>
            <p:nvPr/>
          </p:nvSpPr>
          <p:spPr bwMode="auto">
            <a:xfrm>
              <a:off x="1937665" y="1988840"/>
              <a:ext cx="822403" cy="1580850"/>
            </a:xfrm>
            <a:custGeom>
              <a:avLst/>
              <a:gdLst>
                <a:gd name="csX0" fmla="*/ 444314 w 822403"/>
                <a:gd name="csY0" fmla="*/ 0 h 1580850"/>
                <a:gd name="csX1" fmla="*/ 529974 w 822403"/>
                <a:gd name="csY1" fmla="*/ 52508 h 1580850"/>
                <a:gd name="csX2" fmla="*/ 739413 w 822403"/>
                <a:gd name="csY2" fmla="*/ 396167 h 1580850"/>
                <a:gd name="csX3" fmla="*/ 822403 w 822403"/>
                <a:gd name="csY3" fmla="*/ 1475345 h 1580850"/>
                <a:gd name="csX4" fmla="*/ 221855 w 822403"/>
                <a:gd name="csY4" fmla="*/ 1580824 h 1580850"/>
                <a:gd name="csX5" fmla="*/ 90470 w 822403"/>
                <a:gd name="csY5" fmla="*/ 1575411 h 1580850"/>
                <a:gd name="csX6" fmla="*/ 0 w 822403"/>
                <a:gd name="csY6" fmla="*/ 1565135 h 1580850"/>
                <a:gd name="csX7" fmla="*/ 8247 w 822403"/>
                <a:gd name="csY7" fmla="*/ 641462 h 1580850"/>
                <a:gd name="csX8" fmla="*/ 308285 w 822403"/>
                <a:gd name="csY8" fmla="*/ 360475 h 158085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822403" h="1580850">
                  <a:moveTo>
                    <a:pt x="444314" y="0"/>
                  </a:moveTo>
                  <a:lnTo>
                    <a:pt x="529974" y="52508"/>
                  </a:lnTo>
                  <a:cubicBezTo>
                    <a:pt x="650022" y="134167"/>
                    <a:pt x="739413" y="231111"/>
                    <a:pt x="739413" y="396167"/>
                  </a:cubicBezTo>
                  <a:lnTo>
                    <a:pt x="822403" y="1475345"/>
                  </a:lnTo>
                  <a:cubicBezTo>
                    <a:pt x="644445" y="1569173"/>
                    <a:pt x="377588" y="1581516"/>
                    <a:pt x="221855" y="1580824"/>
                  </a:cubicBezTo>
                  <a:cubicBezTo>
                    <a:pt x="182922" y="1580650"/>
                    <a:pt x="138432" y="1579021"/>
                    <a:pt x="90470" y="1575411"/>
                  </a:cubicBezTo>
                  <a:lnTo>
                    <a:pt x="0" y="1565135"/>
                  </a:lnTo>
                  <a:lnTo>
                    <a:pt x="8247" y="641462"/>
                  </a:lnTo>
                  <a:lnTo>
                    <a:pt x="308285" y="360475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4F0D134F-8AD1-A659-C78C-34A4EC5F99D9}"/>
                </a:ext>
              </a:extLst>
            </p:cNvPr>
            <p:cNvSpPr/>
            <p:nvPr/>
          </p:nvSpPr>
          <p:spPr bwMode="auto">
            <a:xfrm>
              <a:off x="1804535" y="1949265"/>
              <a:ext cx="375099" cy="543537"/>
            </a:xfrm>
            <a:custGeom>
              <a:avLst/>
              <a:gdLst>
                <a:gd name="csX0" fmla="*/ 179161 w 375099"/>
                <a:gd name="csY0" fmla="*/ 0 h 543537"/>
                <a:gd name="csX1" fmla="*/ 186595 w 375099"/>
                <a:gd name="csY1" fmla="*/ 21871 h 543537"/>
                <a:gd name="csX2" fmla="*/ 315157 w 375099"/>
                <a:gd name="csY2" fmla="*/ 324297 h 543537"/>
                <a:gd name="csX3" fmla="*/ 375099 w 375099"/>
                <a:gd name="csY3" fmla="*/ 434206 h 543537"/>
                <a:gd name="csX4" fmla="*/ 351281 w 375099"/>
                <a:gd name="csY4" fmla="*/ 486222 h 543537"/>
                <a:gd name="csX5" fmla="*/ 320023 w 375099"/>
                <a:gd name="csY5" fmla="*/ 543537 h 543537"/>
                <a:gd name="csX6" fmla="*/ 294594 w 375099"/>
                <a:gd name="csY6" fmla="*/ 526418 h 543537"/>
                <a:gd name="csX7" fmla="*/ 89630 w 375099"/>
                <a:gd name="csY7" fmla="*/ 355750 h 543537"/>
                <a:gd name="csX8" fmla="*/ 72858 w 375099"/>
                <a:gd name="csY8" fmla="*/ 337930 h 543537"/>
                <a:gd name="csX9" fmla="*/ 87735 w 375099"/>
                <a:gd name="csY9" fmla="*/ 326568 h 543537"/>
                <a:gd name="csX10" fmla="*/ 159721 w 375099"/>
                <a:gd name="csY10" fmla="*/ 261419 h 543537"/>
                <a:gd name="csX11" fmla="*/ 3539 w 375099"/>
                <a:gd name="csY11" fmla="*/ 261419 h 543537"/>
                <a:gd name="csX12" fmla="*/ 0 w 375099"/>
                <a:gd name="csY12" fmla="*/ 257001 h 543537"/>
                <a:gd name="csX13" fmla="*/ 5922 w 375099"/>
                <a:gd name="csY13" fmla="*/ 188827 h 543537"/>
                <a:gd name="csX14" fmla="*/ 24797 w 375099"/>
                <a:gd name="csY14" fmla="*/ 121981 h 543537"/>
                <a:gd name="csX15" fmla="*/ 51199 w 375099"/>
                <a:gd name="csY15" fmla="*/ 69784 h 543537"/>
                <a:gd name="csX16" fmla="*/ 179161 w 375099"/>
                <a:gd name="csY16" fmla="*/ 0 h 5435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</a:cxnLst>
              <a:rect l="l" t="t" r="r" b="b"/>
              <a:pathLst>
                <a:path w="375099" h="543537">
                  <a:moveTo>
                    <a:pt x="179161" y="0"/>
                  </a:moveTo>
                  <a:lnTo>
                    <a:pt x="186595" y="21871"/>
                  </a:lnTo>
                  <a:cubicBezTo>
                    <a:pt x="223803" y="123171"/>
                    <a:pt x="265010" y="223611"/>
                    <a:pt x="315157" y="324297"/>
                  </a:cubicBezTo>
                  <a:lnTo>
                    <a:pt x="375099" y="434206"/>
                  </a:lnTo>
                  <a:lnTo>
                    <a:pt x="351281" y="486222"/>
                  </a:lnTo>
                  <a:lnTo>
                    <a:pt x="320023" y="543537"/>
                  </a:lnTo>
                  <a:lnTo>
                    <a:pt x="294594" y="526418"/>
                  </a:lnTo>
                  <a:cubicBezTo>
                    <a:pt x="213596" y="468897"/>
                    <a:pt x="146722" y="412183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lnTo>
                    <a:pt x="179161" y="0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6435B930-4FD7-C9A6-5364-3EED66F7D99F}"/>
                </a:ext>
              </a:extLst>
            </p:cNvPr>
            <p:cNvSpPr/>
            <p:nvPr/>
          </p:nvSpPr>
          <p:spPr bwMode="auto">
            <a:xfrm flipH="1">
              <a:off x="1956934" y="1949265"/>
              <a:ext cx="533088" cy="674039"/>
            </a:xfrm>
            <a:custGeom>
              <a:avLst/>
              <a:gdLst>
                <a:gd name="csX0" fmla="*/ 179161 w 533088"/>
                <a:gd name="csY0" fmla="*/ 0 h 674039"/>
                <a:gd name="csX1" fmla="*/ 186595 w 533088"/>
                <a:gd name="csY1" fmla="*/ 21871 h 674039"/>
                <a:gd name="csX2" fmla="*/ 497359 w 533088"/>
                <a:gd name="csY2" fmla="*/ 628198 h 674039"/>
                <a:gd name="csX3" fmla="*/ 533088 w 533088"/>
                <a:gd name="csY3" fmla="*/ 674039 h 674039"/>
                <a:gd name="csX4" fmla="*/ 380461 w 533088"/>
                <a:gd name="csY4" fmla="*/ 584227 h 674039"/>
                <a:gd name="csX5" fmla="*/ 89630 w 533088"/>
                <a:gd name="csY5" fmla="*/ 355750 h 674039"/>
                <a:gd name="csX6" fmla="*/ 72858 w 533088"/>
                <a:gd name="csY6" fmla="*/ 337930 h 674039"/>
                <a:gd name="csX7" fmla="*/ 87735 w 533088"/>
                <a:gd name="csY7" fmla="*/ 326568 h 674039"/>
                <a:gd name="csX8" fmla="*/ 159721 w 533088"/>
                <a:gd name="csY8" fmla="*/ 261419 h 674039"/>
                <a:gd name="csX9" fmla="*/ 3539 w 533088"/>
                <a:gd name="csY9" fmla="*/ 261419 h 674039"/>
                <a:gd name="csX10" fmla="*/ 0 w 533088"/>
                <a:gd name="csY10" fmla="*/ 257001 h 674039"/>
                <a:gd name="csX11" fmla="*/ 5922 w 533088"/>
                <a:gd name="csY11" fmla="*/ 188827 h 674039"/>
                <a:gd name="csX12" fmla="*/ 24797 w 533088"/>
                <a:gd name="csY12" fmla="*/ 121981 h 674039"/>
                <a:gd name="csX13" fmla="*/ 51199 w 533088"/>
                <a:gd name="csY13" fmla="*/ 69784 h 67403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</a:cxnLst>
              <a:rect l="l" t="t" r="r" b="b"/>
              <a:pathLst>
                <a:path w="533088" h="674039">
                  <a:moveTo>
                    <a:pt x="179161" y="0"/>
                  </a:moveTo>
                  <a:lnTo>
                    <a:pt x="186595" y="21871"/>
                  </a:lnTo>
                  <a:cubicBezTo>
                    <a:pt x="261011" y="224471"/>
                    <a:pt x="351424" y="423632"/>
                    <a:pt x="497359" y="628198"/>
                  </a:cubicBezTo>
                  <a:lnTo>
                    <a:pt x="533088" y="674039"/>
                  </a:lnTo>
                  <a:lnTo>
                    <a:pt x="380461" y="584227"/>
                  </a:lnTo>
                  <a:cubicBezTo>
                    <a:pt x="259266" y="506737"/>
                    <a:pt x="165753" y="430994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" name="楕円 16">
              <a:extLst>
                <a:ext uri="{FF2B5EF4-FFF2-40B4-BE49-F238E27FC236}">
                  <a16:creationId xmlns:a16="http://schemas.microsoft.com/office/drawing/2014/main" id="{A907AED0-263A-FD9D-ED36-CBA4D8AA64B9}"/>
                </a:ext>
              </a:extLst>
            </p:cNvPr>
            <p:cNvSpPr/>
            <p:nvPr/>
          </p:nvSpPr>
          <p:spPr bwMode="auto">
            <a:xfrm>
              <a:off x="2020252" y="2713388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6FF04C0B-77A4-EF9C-2F04-0985AC43E429}"/>
                </a:ext>
              </a:extLst>
            </p:cNvPr>
            <p:cNvSpPr/>
            <p:nvPr/>
          </p:nvSpPr>
          <p:spPr bwMode="auto">
            <a:xfrm>
              <a:off x="2020252" y="2999923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9" name="楕円 18">
              <a:extLst>
                <a:ext uri="{FF2B5EF4-FFF2-40B4-BE49-F238E27FC236}">
                  <a16:creationId xmlns:a16="http://schemas.microsoft.com/office/drawing/2014/main" id="{5DA4B683-8375-652A-B085-0670AE78A661}"/>
                </a:ext>
              </a:extLst>
            </p:cNvPr>
            <p:cNvSpPr/>
            <p:nvPr/>
          </p:nvSpPr>
          <p:spPr bwMode="auto">
            <a:xfrm>
              <a:off x="2020252" y="3317133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5F6DCC00-374C-BACB-5D9D-FEB58A761A32}"/>
              </a:ext>
            </a:extLst>
          </p:cNvPr>
          <p:cNvGrpSpPr/>
          <p:nvPr/>
        </p:nvGrpSpPr>
        <p:grpSpPr>
          <a:xfrm>
            <a:off x="1853433" y="7529261"/>
            <a:ext cx="1287151" cy="1969343"/>
            <a:chOff x="7564778" y="3485354"/>
            <a:chExt cx="1287151" cy="1969343"/>
          </a:xfrm>
        </p:grpSpPr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206420DE-CD58-7F06-F55B-CE9B02F3F691}"/>
                </a:ext>
              </a:extLst>
            </p:cNvPr>
            <p:cNvGrpSpPr/>
            <p:nvPr/>
          </p:nvGrpSpPr>
          <p:grpSpPr>
            <a:xfrm>
              <a:off x="7654547" y="3724767"/>
              <a:ext cx="1197382" cy="1729930"/>
              <a:chOff x="-821922" y="2055685"/>
              <a:chExt cx="1197382" cy="1729930"/>
            </a:xfrm>
          </p:grpSpPr>
          <p:sp>
            <p:nvSpPr>
              <p:cNvPr id="67" name="四角形: 上の 2 つの角を丸める 172">
                <a:extLst>
                  <a:ext uri="{FF2B5EF4-FFF2-40B4-BE49-F238E27FC236}">
                    <a16:creationId xmlns:a16="http://schemas.microsoft.com/office/drawing/2014/main" id="{186CDAD4-B765-A21C-9A08-B38CDB185EE1}"/>
                  </a:ext>
                </a:extLst>
              </p:cNvPr>
              <p:cNvSpPr/>
              <p:nvPr/>
            </p:nvSpPr>
            <p:spPr bwMode="auto">
              <a:xfrm>
                <a:off x="-619936" y="2984500"/>
                <a:ext cx="789470" cy="801115"/>
              </a:xfrm>
              <a:custGeom>
                <a:avLst/>
                <a:gdLst>
                  <a:gd name="csX0" fmla="*/ 231915 w 789470"/>
                  <a:gd name="csY0" fmla="*/ 0 h 801115"/>
                  <a:gd name="csX1" fmla="*/ 557555 w 789470"/>
                  <a:gd name="csY1" fmla="*/ 0 h 801115"/>
                  <a:gd name="csX2" fmla="*/ 789470 w 789470"/>
                  <a:gd name="csY2" fmla="*/ 231915 h 801115"/>
                  <a:gd name="csX3" fmla="*/ 789470 w 789470"/>
                  <a:gd name="csY3" fmla="*/ 801115 h 801115"/>
                  <a:gd name="csX4" fmla="*/ 789470 w 789470"/>
                  <a:gd name="csY4" fmla="*/ 801115 h 801115"/>
                  <a:gd name="csX5" fmla="*/ 0 w 789470"/>
                  <a:gd name="csY5" fmla="*/ 801115 h 801115"/>
                  <a:gd name="csX6" fmla="*/ 0 w 789470"/>
                  <a:gd name="csY6" fmla="*/ 801115 h 801115"/>
                  <a:gd name="csX7" fmla="*/ 0 w 789470"/>
                  <a:gd name="csY7" fmla="*/ 231915 h 801115"/>
                  <a:gd name="csX8" fmla="*/ 231915 w 789470"/>
                  <a:gd name="csY8" fmla="*/ 0 h 801115"/>
                  <a:gd name="csX0" fmla="*/ 231915 w 789470"/>
                  <a:gd name="csY0" fmla="*/ 0 h 825312"/>
                  <a:gd name="csX1" fmla="*/ 557555 w 789470"/>
                  <a:gd name="csY1" fmla="*/ 0 h 825312"/>
                  <a:gd name="csX2" fmla="*/ 789470 w 789470"/>
                  <a:gd name="csY2" fmla="*/ 231915 h 825312"/>
                  <a:gd name="csX3" fmla="*/ 789470 w 789470"/>
                  <a:gd name="csY3" fmla="*/ 801115 h 825312"/>
                  <a:gd name="csX4" fmla="*/ 789470 w 789470"/>
                  <a:gd name="csY4" fmla="*/ 801115 h 825312"/>
                  <a:gd name="csX5" fmla="*/ 373067 w 789470"/>
                  <a:gd name="csY5" fmla="*/ 825198 h 825312"/>
                  <a:gd name="csX6" fmla="*/ 0 w 789470"/>
                  <a:gd name="csY6" fmla="*/ 801115 h 825312"/>
                  <a:gd name="csX7" fmla="*/ 0 w 789470"/>
                  <a:gd name="csY7" fmla="*/ 801115 h 825312"/>
                  <a:gd name="csX8" fmla="*/ 0 w 789470"/>
                  <a:gd name="csY8" fmla="*/ 231915 h 825312"/>
                  <a:gd name="csX9" fmla="*/ 231915 w 789470"/>
                  <a:gd name="csY9" fmla="*/ 0 h 825312"/>
                  <a:gd name="csX0" fmla="*/ 373067 w 789470"/>
                  <a:gd name="csY0" fmla="*/ 825198 h 916638"/>
                  <a:gd name="csX1" fmla="*/ 0 w 789470"/>
                  <a:gd name="csY1" fmla="*/ 801115 h 916638"/>
                  <a:gd name="csX2" fmla="*/ 0 w 789470"/>
                  <a:gd name="csY2" fmla="*/ 801115 h 916638"/>
                  <a:gd name="csX3" fmla="*/ 0 w 789470"/>
                  <a:gd name="csY3" fmla="*/ 231915 h 916638"/>
                  <a:gd name="csX4" fmla="*/ 231915 w 789470"/>
                  <a:gd name="csY4" fmla="*/ 0 h 916638"/>
                  <a:gd name="csX5" fmla="*/ 557555 w 789470"/>
                  <a:gd name="csY5" fmla="*/ 0 h 916638"/>
                  <a:gd name="csX6" fmla="*/ 789470 w 789470"/>
                  <a:gd name="csY6" fmla="*/ 231915 h 916638"/>
                  <a:gd name="csX7" fmla="*/ 789470 w 789470"/>
                  <a:gd name="csY7" fmla="*/ 801115 h 916638"/>
                  <a:gd name="csX8" fmla="*/ 789470 w 789470"/>
                  <a:gd name="csY8" fmla="*/ 801115 h 916638"/>
                  <a:gd name="csX9" fmla="*/ 464507 w 789470"/>
                  <a:gd name="csY9" fmla="*/ 916638 h 916638"/>
                  <a:gd name="csX0" fmla="*/ 373067 w 789470"/>
                  <a:gd name="csY0" fmla="*/ 825198 h 825198"/>
                  <a:gd name="csX1" fmla="*/ 0 w 789470"/>
                  <a:gd name="csY1" fmla="*/ 801115 h 825198"/>
                  <a:gd name="csX2" fmla="*/ 0 w 789470"/>
                  <a:gd name="csY2" fmla="*/ 801115 h 825198"/>
                  <a:gd name="csX3" fmla="*/ 0 w 789470"/>
                  <a:gd name="csY3" fmla="*/ 231915 h 825198"/>
                  <a:gd name="csX4" fmla="*/ 231915 w 789470"/>
                  <a:gd name="csY4" fmla="*/ 0 h 825198"/>
                  <a:gd name="csX5" fmla="*/ 557555 w 789470"/>
                  <a:gd name="csY5" fmla="*/ 0 h 825198"/>
                  <a:gd name="csX6" fmla="*/ 789470 w 789470"/>
                  <a:gd name="csY6" fmla="*/ 231915 h 825198"/>
                  <a:gd name="csX7" fmla="*/ 789470 w 789470"/>
                  <a:gd name="csY7" fmla="*/ 801115 h 825198"/>
                  <a:gd name="csX8" fmla="*/ 789470 w 789470"/>
                  <a:gd name="csY8" fmla="*/ 801115 h 825198"/>
                  <a:gd name="csX0" fmla="*/ 0 w 789470"/>
                  <a:gd name="csY0" fmla="*/ 801115 h 801115"/>
                  <a:gd name="csX1" fmla="*/ 0 w 789470"/>
                  <a:gd name="csY1" fmla="*/ 801115 h 801115"/>
                  <a:gd name="csX2" fmla="*/ 0 w 789470"/>
                  <a:gd name="csY2" fmla="*/ 231915 h 801115"/>
                  <a:gd name="csX3" fmla="*/ 231915 w 789470"/>
                  <a:gd name="csY3" fmla="*/ 0 h 801115"/>
                  <a:gd name="csX4" fmla="*/ 557555 w 789470"/>
                  <a:gd name="csY4" fmla="*/ 0 h 801115"/>
                  <a:gd name="csX5" fmla="*/ 789470 w 789470"/>
                  <a:gd name="csY5" fmla="*/ 231915 h 801115"/>
                  <a:gd name="csX6" fmla="*/ 789470 w 789470"/>
                  <a:gd name="csY6" fmla="*/ 801115 h 801115"/>
                  <a:gd name="csX7" fmla="*/ 789470 w 789470"/>
                  <a:gd name="csY7" fmla="*/ 801115 h 80111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</a:cxnLst>
                <a:rect l="l" t="t" r="r" b="b"/>
                <a:pathLst>
                  <a:path w="789470" h="801115">
                    <a:moveTo>
                      <a:pt x="0" y="801115"/>
                    </a:moveTo>
                    <a:lnTo>
                      <a:pt x="0" y="801115"/>
                    </a:lnTo>
                    <a:lnTo>
                      <a:pt x="0" y="231915"/>
                    </a:lnTo>
                    <a:cubicBezTo>
                      <a:pt x="0" y="103832"/>
                      <a:pt x="103832" y="0"/>
                      <a:pt x="231915" y="0"/>
                    </a:cubicBezTo>
                    <a:lnTo>
                      <a:pt x="557555" y="0"/>
                    </a:lnTo>
                    <a:cubicBezTo>
                      <a:pt x="685638" y="0"/>
                      <a:pt x="789470" y="103832"/>
                      <a:pt x="789470" y="231915"/>
                    </a:cubicBezTo>
                    <a:lnTo>
                      <a:pt x="789470" y="801115"/>
                    </a:lnTo>
                    <a:lnTo>
                      <a:pt x="789470" y="801115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8" name="楕円 67">
                <a:extLst>
                  <a:ext uri="{FF2B5EF4-FFF2-40B4-BE49-F238E27FC236}">
                    <a16:creationId xmlns:a16="http://schemas.microsoft.com/office/drawing/2014/main" id="{4E19B0E1-ACE5-AE9B-4446-78942BA2D945}"/>
                  </a:ext>
                </a:extLst>
              </p:cNvPr>
              <p:cNvSpPr/>
              <p:nvPr/>
            </p:nvSpPr>
            <p:spPr bwMode="auto">
              <a:xfrm rot="20700000">
                <a:off x="-821922" y="2398389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9" name="楕円 68">
                <a:extLst>
                  <a:ext uri="{FF2B5EF4-FFF2-40B4-BE49-F238E27FC236}">
                    <a16:creationId xmlns:a16="http://schemas.microsoft.com/office/drawing/2014/main" id="{3407A871-6441-0D71-8175-32DDF9A96A97}"/>
                  </a:ext>
                </a:extLst>
              </p:cNvPr>
              <p:cNvSpPr/>
              <p:nvPr/>
            </p:nvSpPr>
            <p:spPr bwMode="auto">
              <a:xfrm rot="900000" flipH="1">
                <a:off x="89463" y="2398388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0" name="楕円 69">
                <a:extLst>
                  <a:ext uri="{FF2B5EF4-FFF2-40B4-BE49-F238E27FC236}">
                    <a16:creationId xmlns:a16="http://schemas.microsoft.com/office/drawing/2014/main" id="{E53180C5-0024-7B6D-9E6F-3835F2A20EB2}"/>
                  </a:ext>
                </a:extLst>
              </p:cNvPr>
              <p:cNvSpPr/>
              <p:nvPr/>
            </p:nvSpPr>
            <p:spPr bwMode="auto">
              <a:xfrm>
                <a:off x="-706425" y="2055685"/>
                <a:ext cx="966387" cy="966386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1" name="二等辺三角形 71">
                <a:extLst>
                  <a:ext uri="{FF2B5EF4-FFF2-40B4-BE49-F238E27FC236}">
                    <a16:creationId xmlns:a16="http://schemas.microsoft.com/office/drawing/2014/main" id="{32804AA8-BE87-37E8-0547-1612ADA4B6DB}"/>
                  </a:ext>
                </a:extLst>
              </p:cNvPr>
              <p:cNvSpPr/>
              <p:nvPr/>
            </p:nvSpPr>
            <p:spPr bwMode="auto">
              <a:xfrm rot="16200000">
                <a:off x="-405742" y="2587089"/>
                <a:ext cx="225025" cy="92227"/>
              </a:xfrm>
              <a:custGeom>
                <a:avLst/>
                <a:gdLst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  <a:gd name="connsiteX3" fmla="*/ 0 w 225025"/>
                  <a:gd name="connsiteY3" fmla="*/ 92227 h 92227"/>
                  <a:gd name="connsiteX0" fmla="*/ 0 w 225025"/>
                  <a:gd name="connsiteY0" fmla="*/ 92227 h 292106"/>
                  <a:gd name="connsiteX1" fmla="*/ 52188 w 225025"/>
                  <a:gd name="connsiteY1" fmla="*/ 0 h 292106"/>
                  <a:gd name="connsiteX2" fmla="*/ 225025 w 225025"/>
                  <a:gd name="connsiteY2" fmla="*/ 92227 h 292106"/>
                  <a:gd name="connsiteX3" fmla="*/ 62575 w 225025"/>
                  <a:gd name="connsiteY3" fmla="*/ 292106 h 292106"/>
                  <a:gd name="connsiteX4" fmla="*/ 0 w 225025"/>
                  <a:gd name="connsiteY4" fmla="*/ 92227 h 292106"/>
                  <a:gd name="connsiteX0" fmla="*/ 62575 w 225025"/>
                  <a:gd name="connsiteY0" fmla="*/ 292106 h 383546"/>
                  <a:gd name="connsiteX1" fmla="*/ 0 w 225025"/>
                  <a:gd name="connsiteY1" fmla="*/ 92227 h 383546"/>
                  <a:gd name="connsiteX2" fmla="*/ 52188 w 225025"/>
                  <a:gd name="connsiteY2" fmla="*/ 0 h 383546"/>
                  <a:gd name="connsiteX3" fmla="*/ 225025 w 225025"/>
                  <a:gd name="connsiteY3" fmla="*/ 92227 h 383546"/>
                  <a:gd name="connsiteX4" fmla="*/ 154015 w 225025"/>
                  <a:gd name="connsiteY4" fmla="*/ 383546 h 383546"/>
                  <a:gd name="connsiteX0" fmla="*/ 62575 w 225025"/>
                  <a:gd name="connsiteY0" fmla="*/ 292106 h 292106"/>
                  <a:gd name="connsiteX1" fmla="*/ 0 w 225025"/>
                  <a:gd name="connsiteY1" fmla="*/ 92227 h 292106"/>
                  <a:gd name="connsiteX2" fmla="*/ 52188 w 225025"/>
                  <a:gd name="connsiteY2" fmla="*/ 0 h 292106"/>
                  <a:gd name="connsiteX3" fmla="*/ 225025 w 225025"/>
                  <a:gd name="connsiteY3" fmla="*/ 92227 h 292106"/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5025" h="92227">
                    <a:moveTo>
                      <a:pt x="0" y="92227"/>
                    </a:moveTo>
                    <a:lnTo>
                      <a:pt x="52188" y="0"/>
                    </a:lnTo>
                    <a:lnTo>
                      <a:pt x="225025" y="92227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30B0930B-EC49-3749-8DE5-ACDFE23BDFFC}"/>
                  </a:ext>
                </a:extLst>
              </p:cNvPr>
              <p:cNvSpPr/>
              <p:nvPr/>
            </p:nvSpPr>
            <p:spPr bwMode="auto">
              <a:xfrm rot="10800000">
                <a:off x="-394509" y="2828748"/>
                <a:ext cx="335444" cy="79767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2" name="四角形: 上の 2 つの角を丸める 130">
              <a:extLst>
                <a:ext uri="{FF2B5EF4-FFF2-40B4-BE49-F238E27FC236}">
                  <a16:creationId xmlns:a16="http://schemas.microsoft.com/office/drawing/2014/main" id="{F2279CFB-4767-BE53-C257-F795A76C34D4}"/>
                </a:ext>
              </a:extLst>
            </p:cNvPr>
            <p:cNvSpPr/>
            <p:nvPr/>
          </p:nvSpPr>
          <p:spPr bwMode="auto">
            <a:xfrm rot="756956">
              <a:off x="7817183" y="4840488"/>
              <a:ext cx="206850" cy="387931"/>
            </a:xfrm>
            <a:custGeom>
              <a:avLst/>
              <a:gdLst>
                <a:gd name="csX0" fmla="*/ 0 w 206850"/>
                <a:gd name="csY0" fmla="*/ 0 h 387931"/>
                <a:gd name="csX1" fmla="*/ 206850 w 206850"/>
                <a:gd name="csY1" fmla="*/ 0 h 387931"/>
                <a:gd name="csX2" fmla="*/ 206850 w 206850"/>
                <a:gd name="csY2" fmla="*/ 0 h 387931"/>
                <a:gd name="csX3" fmla="*/ 206850 w 206850"/>
                <a:gd name="csY3" fmla="*/ 284506 h 387931"/>
                <a:gd name="csX4" fmla="*/ 103425 w 206850"/>
                <a:gd name="csY4" fmla="*/ 387931 h 387931"/>
                <a:gd name="csX5" fmla="*/ 103425 w 206850"/>
                <a:gd name="csY5" fmla="*/ 387931 h 387931"/>
                <a:gd name="csX6" fmla="*/ 0 w 206850"/>
                <a:gd name="csY6" fmla="*/ 284506 h 387931"/>
                <a:gd name="csX7" fmla="*/ 0 w 206850"/>
                <a:gd name="csY7" fmla="*/ 0 h 387931"/>
                <a:gd name="csX8" fmla="*/ 0 w 206850"/>
                <a:gd name="csY8" fmla="*/ 0 h 387931"/>
                <a:gd name="csX0" fmla="*/ 0 w 206850"/>
                <a:gd name="csY0" fmla="*/ 76714 h 464645"/>
                <a:gd name="csX1" fmla="*/ 99684 w 206850"/>
                <a:gd name="csY1" fmla="*/ 0 h 464645"/>
                <a:gd name="csX2" fmla="*/ 206850 w 206850"/>
                <a:gd name="csY2" fmla="*/ 76714 h 464645"/>
                <a:gd name="csX3" fmla="*/ 206850 w 206850"/>
                <a:gd name="csY3" fmla="*/ 76714 h 464645"/>
                <a:gd name="csX4" fmla="*/ 206850 w 206850"/>
                <a:gd name="csY4" fmla="*/ 361220 h 464645"/>
                <a:gd name="csX5" fmla="*/ 103425 w 206850"/>
                <a:gd name="csY5" fmla="*/ 464645 h 464645"/>
                <a:gd name="csX6" fmla="*/ 103425 w 206850"/>
                <a:gd name="csY6" fmla="*/ 464645 h 464645"/>
                <a:gd name="csX7" fmla="*/ 0 w 206850"/>
                <a:gd name="csY7" fmla="*/ 361220 h 464645"/>
                <a:gd name="csX8" fmla="*/ 0 w 206850"/>
                <a:gd name="csY8" fmla="*/ 76714 h 464645"/>
                <a:gd name="csX9" fmla="*/ 0 w 206850"/>
                <a:gd name="csY9" fmla="*/ 76714 h 464645"/>
                <a:gd name="csX0" fmla="*/ 99684 w 206850"/>
                <a:gd name="csY0" fmla="*/ 0 h 464645"/>
                <a:gd name="csX1" fmla="*/ 206850 w 206850"/>
                <a:gd name="csY1" fmla="*/ 76714 h 464645"/>
                <a:gd name="csX2" fmla="*/ 206850 w 206850"/>
                <a:gd name="csY2" fmla="*/ 76714 h 464645"/>
                <a:gd name="csX3" fmla="*/ 206850 w 206850"/>
                <a:gd name="csY3" fmla="*/ 361220 h 464645"/>
                <a:gd name="csX4" fmla="*/ 103425 w 206850"/>
                <a:gd name="csY4" fmla="*/ 464645 h 464645"/>
                <a:gd name="csX5" fmla="*/ 103425 w 206850"/>
                <a:gd name="csY5" fmla="*/ 464645 h 464645"/>
                <a:gd name="csX6" fmla="*/ 0 w 206850"/>
                <a:gd name="csY6" fmla="*/ 361220 h 464645"/>
                <a:gd name="csX7" fmla="*/ 0 w 206850"/>
                <a:gd name="csY7" fmla="*/ 76714 h 464645"/>
                <a:gd name="csX8" fmla="*/ 0 w 206850"/>
                <a:gd name="csY8" fmla="*/ 76714 h 464645"/>
                <a:gd name="csX9" fmla="*/ 191124 w 206850"/>
                <a:gd name="csY9" fmla="*/ 91440 h 464645"/>
                <a:gd name="csX0" fmla="*/ 206850 w 206850"/>
                <a:gd name="csY0" fmla="*/ 29944 h 417875"/>
                <a:gd name="csX1" fmla="*/ 206850 w 206850"/>
                <a:gd name="csY1" fmla="*/ 29944 h 417875"/>
                <a:gd name="csX2" fmla="*/ 206850 w 206850"/>
                <a:gd name="csY2" fmla="*/ 314450 h 417875"/>
                <a:gd name="csX3" fmla="*/ 103425 w 206850"/>
                <a:gd name="csY3" fmla="*/ 417875 h 417875"/>
                <a:gd name="csX4" fmla="*/ 103425 w 206850"/>
                <a:gd name="csY4" fmla="*/ 417875 h 417875"/>
                <a:gd name="csX5" fmla="*/ 0 w 206850"/>
                <a:gd name="csY5" fmla="*/ 314450 h 417875"/>
                <a:gd name="csX6" fmla="*/ 0 w 206850"/>
                <a:gd name="csY6" fmla="*/ 29944 h 417875"/>
                <a:gd name="csX7" fmla="*/ 0 w 206850"/>
                <a:gd name="csY7" fmla="*/ 29944 h 417875"/>
                <a:gd name="csX8" fmla="*/ 191124 w 206850"/>
                <a:gd name="csY8" fmla="*/ 44670 h 417875"/>
                <a:gd name="csX0" fmla="*/ 206850 w 206850"/>
                <a:gd name="csY0" fmla="*/ 29944 h 417875"/>
                <a:gd name="csX1" fmla="*/ 206850 w 206850"/>
                <a:gd name="csY1" fmla="*/ 314450 h 417875"/>
                <a:gd name="csX2" fmla="*/ 103425 w 206850"/>
                <a:gd name="csY2" fmla="*/ 417875 h 417875"/>
                <a:gd name="csX3" fmla="*/ 103425 w 206850"/>
                <a:gd name="csY3" fmla="*/ 417875 h 417875"/>
                <a:gd name="csX4" fmla="*/ 0 w 206850"/>
                <a:gd name="csY4" fmla="*/ 314450 h 417875"/>
                <a:gd name="csX5" fmla="*/ 0 w 206850"/>
                <a:gd name="csY5" fmla="*/ 29944 h 417875"/>
                <a:gd name="csX6" fmla="*/ 0 w 206850"/>
                <a:gd name="csY6" fmla="*/ 29944 h 417875"/>
                <a:gd name="csX7" fmla="*/ 191124 w 206850"/>
                <a:gd name="csY7" fmla="*/ 44670 h 417875"/>
                <a:gd name="csX0" fmla="*/ 206850 w 206850"/>
                <a:gd name="csY0" fmla="*/ 0 h 387931"/>
                <a:gd name="csX1" fmla="*/ 206850 w 206850"/>
                <a:gd name="csY1" fmla="*/ 284506 h 387931"/>
                <a:gd name="csX2" fmla="*/ 103425 w 206850"/>
                <a:gd name="csY2" fmla="*/ 387931 h 387931"/>
                <a:gd name="csX3" fmla="*/ 103425 w 206850"/>
                <a:gd name="csY3" fmla="*/ 387931 h 387931"/>
                <a:gd name="csX4" fmla="*/ 0 w 206850"/>
                <a:gd name="csY4" fmla="*/ 284506 h 387931"/>
                <a:gd name="csX5" fmla="*/ 0 w 206850"/>
                <a:gd name="csY5" fmla="*/ 0 h 387931"/>
                <a:gd name="csX6" fmla="*/ 0 w 206850"/>
                <a:gd name="csY6" fmla="*/ 0 h 387931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06850" h="387931">
                  <a:moveTo>
                    <a:pt x="206850" y="0"/>
                  </a:moveTo>
                  <a:lnTo>
                    <a:pt x="206850" y="284506"/>
                  </a:lnTo>
                  <a:cubicBezTo>
                    <a:pt x="206850" y="341626"/>
                    <a:pt x="160545" y="387931"/>
                    <a:pt x="103425" y="387931"/>
                  </a:cubicBezTo>
                  <a:lnTo>
                    <a:pt x="103425" y="387931"/>
                  </a:lnTo>
                  <a:cubicBezTo>
                    <a:pt x="46305" y="387931"/>
                    <a:pt x="0" y="341626"/>
                    <a:pt x="0" y="284506"/>
                  </a:cubicBez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4B74C70A-5563-0B0B-602D-4D7F59D8737A}"/>
                </a:ext>
              </a:extLst>
            </p:cNvPr>
            <p:cNvSpPr/>
            <p:nvPr/>
          </p:nvSpPr>
          <p:spPr bwMode="auto">
            <a:xfrm>
              <a:off x="8051536" y="4476871"/>
              <a:ext cx="180020" cy="294535"/>
            </a:xfrm>
            <a:custGeom>
              <a:avLst/>
              <a:gdLst>
                <a:gd name="csX0" fmla="*/ 46756 w 180020"/>
                <a:gd name="csY0" fmla="*/ 0 h 294535"/>
                <a:gd name="csX1" fmla="*/ 75471 w 180020"/>
                <a:gd name="csY1" fmla="*/ 28715 h 294535"/>
                <a:gd name="csX2" fmla="*/ 75471 w 180020"/>
                <a:gd name="csY2" fmla="*/ 114515 h 294535"/>
                <a:gd name="csX3" fmla="*/ 116678 w 180020"/>
                <a:gd name="csY3" fmla="*/ 114515 h 294535"/>
                <a:gd name="csX4" fmla="*/ 180020 w 180020"/>
                <a:gd name="csY4" fmla="*/ 177857 h 294535"/>
                <a:gd name="csX5" fmla="*/ 180020 w 180020"/>
                <a:gd name="csY5" fmla="*/ 231193 h 294535"/>
                <a:gd name="csX6" fmla="*/ 116678 w 180020"/>
                <a:gd name="csY6" fmla="*/ 294535 h 294535"/>
                <a:gd name="csX7" fmla="*/ 63342 w 180020"/>
                <a:gd name="csY7" fmla="*/ 294535 h 294535"/>
                <a:gd name="csX8" fmla="*/ 0 w 180020"/>
                <a:gd name="csY8" fmla="*/ 231193 h 294535"/>
                <a:gd name="csX9" fmla="*/ 0 w 180020"/>
                <a:gd name="csY9" fmla="*/ 177857 h 294535"/>
                <a:gd name="csX10" fmla="*/ 4978 w 180020"/>
                <a:gd name="csY10" fmla="*/ 153202 h 294535"/>
                <a:gd name="csX11" fmla="*/ 18041 w 180020"/>
                <a:gd name="csY11" fmla="*/ 133826 h 294535"/>
                <a:gd name="csX12" fmla="*/ 18041 w 180020"/>
                <a:gd name="csY12" fmla="*/ 28715 h 294535"/>
                <a:gd name="csX13" fmla="*/ 46756 w 180020"/>
                <a:gd name="csY13" fmla="*/ 0 h 29453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</a:cxnLst>
              <a:rect l="l" t="t" r="r" b="b"/>
              <a:pathLst>
                <a:path w="180020" h="294535">
                  <a:moveTo>
                    <a:pt x="46756" y="0"/>
                  </a:moveTo>
                  <a:cubicBezTo>
                    <a:pt x="62615" y="0"/>
                    <a:pt x="75471" y="12856"/>
                    <a:pt x="75471" y="28715"/>
                  </a:cubicBezTo>
                  <a:lnTo>
                    <a:pt x="75471" y="114515"/>
                  </a:lnTo>
                  <a:lnTo>
                    <a:pt x="116678" y="114515"/>
                  </a:lnTo>
                  <a:cubicBezTo>
                    <a:pt x="151661" y="114515"/>
                    <a:pt x="180020" y="142874"/>
                    <a:pt x="180020" y="177857"/>
                  </a:cubicBezTo>
                  <a:lnTo>
                    <a:pt x="180020" y="231193"/>
                  </a:lnTo>
                  <a:cubicBezTo>
                    <a:pt x="180020" y="266176"/>
                    <a:pt x="151661" y="294535"/>
                    <a:pt x="116678" y="294535"/>
                  </a:cubicBezTo>
                  <a:lnTo>
                    <a:pt x="63342" y="294535"/>
                  </a:lnTo>
                  <a:cubicBezTo>
                    <a:pt x="28359" y="294535"/>
                    <a:pt x="0" y="266176"/>
                    <a:pt x="0" y="231193"/>
                  </a:cubicBezTo>
                  <a:lnTo>
                    <a:pt x="0" y="177857"/>
                  </a:lnTo>
                  <a:cubicBezTo>
                    <a:pt x="0" y="169112"/>
                    <a:pt x="1773" y="160780"/>
                    <a:pt x="4978" y="153202"/>
                  </a:cubicBezTo>
                  <a:lnTo>
                    <a:pt x="18041" y="133826"/>
                  </a:lnTo>
                  <a:lnTo>
                    <a:pt x="18041" y="28715"/>
                  </a:lnTo>
                  <a:cubicBezTo>
                    <a:pt x="18041" y="12856"/>
                    <a:pt x="30897" y="0"/>
                    <a:pt x="46756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" name="四角形: 上の 2 つの角を丸める 131">
              <a:extLst>
                <a:ext uri="{FF2B5EF4-FFF2-40B4-BE49-F238E27FC236}">
                  <a16:creationId xmlns:a16="http://schemas.microsoft.com/office/drawing/2014/main" id="{3FB1338D-A9A8-9500-CB3A-EA9C1D59AF4E}"/>
                </a:ext>
              </a:extLst>
            </p:cNvPr>
            <p:cNvSpPr/>
            <p:nvPr/>
          </p:nvSpPr>
          <p:spPr bwMode="auto">
            <a:xfrm rot="1800000">
              <a:off x="7890940" y="4697085"/>
              <a:ext cx="198095" cy="552418"/>
            </a:xfrm>
            <a:custGeom>
              <a:avLst/>
              <a:gdLst>
                <a:gd name="csX0" fmla="*/ 0 w 197260"/>
                <a:gd name="csY0" fmla="*/ 0 h 588196"/>
                <a:gd name="csX1" fmla="*/ 197260 w 197260"/>
                <a:gd name="csY1" fmla="*/ 0 h 588196"/>
                <a:gd name="csX2" fmla="*/ 197260 w 197260"/>
                <a:gd name="csY2" fmla="*/ 0 h 588196"/>
                <a:gd name="csX3" fmla="*/ 197260 w 197260"/>
                <a:gd name="csY3" fmla="*/ 489566 h 588196"/>
                <a:gd name="csX4" fmla="*/ 98630 w 197260"/>
                <a:gd name="csY4" fmla="*/ 588196 h 588196"/>
                <a:gd name="csX5" fmla="*/ 98630 w 197260"/>
                <a:gd name="csY5" fmla="*/ 588196 h 588196"/>
                <a:gd name="csX6" fmla="*/ 0 w 197260"/>
                <a:gd name="csY6" fmla="*/ 489566 h 588196"/>
                <a:gd name="csX7" fmla="*/ 0 w 197260"/>
                <a:gd name="csY7" fmla="*/ 0 h 588196"/>
                <a:gd name="csX8" fmla="*/ 0 w 197260"/>
                <a:gd name="csY8" fmla="*/ 0 h 588196"/>
                <a:gd name="csX0" fmla="*/ 835 w 198095"/>
                <a:gd name="csY0" fmla="*/ 0 h 588196"/>
                <a:gd name="csX1" fmla="*/ 198095 w 198095"/>
                <a:gd name="csY1" fmla="*/ 0 h 588196"/>
                <a:gd name="csX2" fmla="*/ 198095 w 198095"/>
                <a:gd name="csY2" fmla="*/ 0 h 588196"/>
                <a:gd name="csX3" fmla="*/ 198095 w 198095"/>
                <a:gd name="csY3" fmla="*/ 489566 h 588196"/>
                <a:gd name="csX4" fmla="*/ 99465 w 198095"/>
                <a:gd name="csY4" fmla="*/ 588196 h 588196"/>
                <a:gd name="csX5" fmla="*/ 99465 w 198095"/>
                <a:gd name="csY5" fmla="*/ 588196 h 588196"/>
                <a:gd name="csX6" fmla="*/ 835 w 198095"/>
                <a:gd name="csY6" fmla="*/ 489566 h 588196"/>
                <a:gd name="csX7" fmla="*/ 0 w 198095"/>
                <a:gd name="csY7" fmla="*/ 321284 h 588196"/>
                <a:gd name="csX8" fmla="*/ 835 w 198095"/>
                <a:gd name="csY8" fmla="*/ 0 h 588196"/>
                <a:gd name="csX9" fmla="*/ 835 w 198095"/>
                <a:gd name="csY9" fmla="*/ 0 h 588196"/>
                <a:gd name="csX0" fmla="*/ 8240 w 205500"/>
                <a:gd name="csY0" fmla="*/ 0 h 588196"/>
                <a:gd name="csX1" fmla="*/ 205500 w 205500"/>
                <a:gd name="csY1" fmla="*/ 0 h 588196"/>
                <a:gd name="csX2" fmla="*/ 205500 w 205500"/>
                <a:gd name="csY2" fmla="*/ 0 h 588196"/>
                <a:gd name="csX3" fmla="*/ 205500 w 205500"/>
                <a:gd name="csY3" fmla="*/ 489566 h 588196"/>
                <a:gd name="csX4" fmla="*/ 106870 w 205500"/>
                <a:gd name="csY4" fmla="*/ 588196 h 588196"/>
                <a:gd name="csX5" fmla="*/ 106870 w 205500"/>
                <a:gd name="csY5" fmla="*/ 588196 h 588196"/>
                <a:gd name="csX6" fmla="*/ 8240 w 205500"/>
                <a:gd name="csY6" fmla="*/ 489566 h 588196"/>
                <a:gd name="csX7" fmla="*/ 5538 w 205500"/>
                <a:gd name="csY7" fmla="*/ 432347 h 588196"/>
                <a:gd name="csX8" fmla="*/ 7405 w 205500"/>
                <a:gd name="csY8" fmla="*/ 321284 h 588196"/>
                <a:gd name="csX9" fmla="*/ 8240 w 205500"/>
                <a:gd name="csY9" fmla="*/ 0 h 588196"/>
                <a:gd name="csX10" fmla="*/ 8240 w 205500"/>
                <a:gd name="csY10" fmla="*/ 0 h 588196"/>
                <a:gd name="csX0" fmla="*/ 3442 w 203404"/>
                <a:gd name="csY0" fmla="*/ 432347 h 588196"/>
                <a:gd name="csX1" fmla="*/ 5309 w 203404"/>
                <a:gd name="csY1" fmla="*/ 321284 h 588196"/>
                <a:gd name="csX2" fmla="*/ 6144 w 203404"/>
                <a:gd name="csY2" fmla="*/ 0 h 588196"/>
                <a:gd name="csX3" fmla="*/ 6144 w 203404"/>
                <a:gd name="csY3" fmla="*/ 0 h 588196"/>
                <a:gd name="csX4" fmla="*/ 203404 w 203404"/>
                <a:gd name="csY4" fmla="*/ 0 h 588196"/>
                <a:gd name="csX5" fmla="*/ 203404 w 203404"/>
                <a:gd name="csY5" fmla="*/ 0 h 588196"/>
                <a:gd name="csX6" fmla="*/ 203404 w 203404"/>
                <a:gd name="csY6" fmla="*/ 489566 h 588196"/>
                <a:gd name="csX7" fmla="*/ 104774 w 203404"/>
                <a:gd name="csY7" fmla="*/ 588196 h 588196"/>
                <a:gd name="csX8" fmla="*/ 104774 w 203404"/>
                <a:gd name="csY8" fmla="*/ 588196 h 588196"/>
                <a:gd name="csX9" fmla="*/ 6144 w 203404"/>
                <a:gd name="csY9" fmla="*/ 489566 h 588196"/>
                <a:gd name="csX10" fmla="*/ 94882 w 203404"/>
                <a:gd name="csY10" fmla="*/ 523787 h 588196"/>
                <a:gd name="csX0" fmla="*/ 5309 w 203404"/>
                <a:gd name="csY0" fmla="*/ 321284 h 588196"/>
                <a:gd name="csX1" fmla="*/ 6144 w 203404"/>
                <a:gd name="csY1" fmla="*/ 0 h 588196"/>
                <a:gd name="csX2" fmla="*/ 6144 w 203404"/>
                <a:gd name="csY2" fmla="*/ 0 h 588196"/>
                <a:gd name="csX3" fmla="*/ 203404 w 203404"/>
                <a:gd name="csY3" fmla="*/ 0 h 588196"/>
                <a:gd name="csX4" fmla="*/ 203404 w 203404"/>
                <a:gd name="csY4" fmla="*/ 0 h 588196"/>
                <a:gd name="csX5" fmla="*/ 203404 w 203404"/>
                <a:gd name="csY5" fmla="*/ 489566 h 588196"/>
                <a:gd name="csX6" fmla="*/ 104774 w 203404"/>
                <a:gd name="csY6" fmla="*/ 588196 h 588196"/>
                <a:gd name="csX7" fmla="*/ 104774 w 203404"/>
                <a:gd name="csY7" fmla="*/ 588196 h 588196"/>
                <a:gd name="csX8" fmla="*/ 6144 w 203404"/>
                <a:gd name="csY8" fmla="*/ 489566 h 588196"/>
                <a:gd name="csX9" fmla="*/ 94882 w 203404"/>
                <a:gd name="csY9" fmla="*/ 523787 h 588196"/>
                <a:gd name="csX0" fmla="*/ 0 w 198095"/>
                <a:gd name="csY0" fmla="*/ 321284 h 588196"/>
                <a:gd name="csX1" fmla="*/ 835 w 198095"/>
                <a:gd name="csY1" fmla="*/ 0 h 588196"/>
                <a:gd name="csX2" fmla="*/ 835 w 198095"/>
                <a:gd name="csY2" fmla="*/ 0 h 588196"/>
                <a:gd name="csX3" fmla="*/ 198095 w 198095"/>
                <a:gd name="csY3" fmla="*/ 0 h 588196"/>
                <a:gd name="csX4" fmla="*/ 198095 w 198095"/>
                <a:gd name="csY4" fmla="*/ 0 h 588196"/>
                <a:gd name="csX5" fmla="*/ 198095 w 198095"/>
                <a:gd name="csY5" fmla="*/ 489566 h 588196"/>
                <a:gd name="csX6" fmla="*/ 99465 w 198095"/>
                <a:gd name="csY6" fmla="*/ 588196 h 588196"/>
                <a:gd name="csX7" fmla="*/ 99465 w 198095"/>
                <a:gd name="csY7" fmla="*/ 588196 h 588196"/>
                <a:gd name="csX8" fmla="*/ 835 w 198095"/>
                <a:gd name="csY8" fmla="*/ 489566 h 588196"/>
                <a:gd name="csX0" fmla="*/ 0 w 198095"/>
                <a:gd name="csY0" fmla="*/ 321284 h 588196"/>
                <a:gd name="csX1" fmla="*/ 835 w 198095"/>
                <a:gd name="csY1" fmla="*/ 0 h 588196"/>
                <a:gd name="csX2" fmla="*/ 835 w 198095"/>
                <a:gd name="csY2" fmla="*/ 0 h 588196"/>
                <a:gd name="csX3" fmla="*/ 198095 w 198095"/>
                <a:gd name="csY3" fmla="*/ 0 h 588196"/>
                <a:gd name="csX4" fmla="*/ 198095 w 198095"/>
                <a:gd name="csY4" fmla="*/ 0 h 588196"/>
                <a:gd name="csX5" fmla="*/ 198095 w 198095"/>
                <a:gd name="csY5" fmla="*/ 489566 h 588196"/>
                <a:gd name="csX6" fmla="*/ 99465 w 198095"/>
                <a:gd name="csY6" fmla="*/ 588196 h 588196"/>
                <a:gd name="csX7" fmla="*/ 99465 w 198095"/>
                <a:gd name="csY7" fmla="*/ 588196 h 58819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198095" h="588196">
                  <a:moveTo>
                    <a:pt x="0" y="321284"/>
                  </a:moveTo>
                  <a:cubicBezTo>
                    <a:pt x="278" y="214189"/>
                    <a:pt x="557" y="107095"/>
                    <a:pt x="835" y="0"/>
                  </a:cubicBezTo>
                  <a:lnTo>
                    <a:pt x="835" y="0"/>
                  </a:lnTo>
                  <a:lnTo>
                    <a:pt x="198095" y="0"/>
                  </a:lnTo>
                  <a:lnTo>
                    <a:pt x="198095" y="0"/>
                  </a:lnTo>
                  <a:lnTo>
                    <a:pt x="198095" y="489566"/>
                  </a:lnTo>
                  <a:cubicBezTo>
                    <a:pt x="198095" y="544038"/>
                    <a:pt x="153937" y="588196"/>
                    <a:pt x="99465" y="588196"/>
                  </a:cubicBezTo>
                  <a:lnTo>
                    <a:pt x="99465" y="588196"/>
                  </a:lnTo>
                </a:path>
              </a:pathLst>
            </a:custGeom>
            <a:solidFill>
              <a:srgbClr val="0070C0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" name="角丸四角形 4">
              <a:extLst>
                <a:ext uri="{FF2B5EF4-FFF2-40B4-BE49-F238E27FC236}">
                  <a16:creationId xmlns:a16="http://schemas.microsoft.com/office/drawing/2014/main" id="{C189F09E-396B-B6FF-3F90-332B69175857}"/>
                </a:ext>
              </a:extLst>
            </p:cNvPr>
            <p:cNvSpPr/>
            <p:nvPr/>
          </p:nvSpPr>
          <p:spPr>
            <a:xfrm rot="2441923">
              <a:off x="7843234" y="4930344"/>
              <a:ext cx="331596" cy="289921"/>
            </a:xfrm>
            <a:custGeom>
              <a:avLst/>
              <a:gdLst/>
              <a:ahLst/>
              <a:cxnLst/>
              <a:rect l="l" t="t" r="r" b="b"/>
              <a:pathLst>
                <a:path w="838017" h="675821">
                  <a:moveTo>
                    <a:pt x="1806" y="546257"/>
                  </a:moveTo>
                  <a:cubicBezTo>
                    <a:pt x="3887" y="538748"/>
                    <a:pt x="7706" y="531559"/>
                    <a:pt x="12952" y="525074"/>
                  </a:cubicBezTo>
                  <a:cubicBezTo>
                    <a:pt x="23444" y="512103"/>
                    <a:pt x="39645" y="501946"/>
                    <a:pt x="59067" y="497678"/>
                  </a:cubicBezTo>
                  <a:lnTo>
                    <a:pt x="100244" y="488628"/>
                  </a:lnTo>
                  <a:cubicBezTo>
                    <a:pt x="77229" y="484370"/>
                    <a:pt x="59450" y="469415"/>
                    <a:pt x="54928" y="448841"/>
                  </a:cubicBezTo>
                  <a:cubicBezTo>
                    <a:pt x="53222" y="441079"/>
                    <a:pt x="53565" y="433251"/>
                    <a:pt x="55646" y="425743"/>
                  </a:cubicBezTo>
                  <a:cubicBezTo>
                    <a:pt x="57727" y="418235"/>
                    <a:pt x="61546" y="411045"/>
                    <a:pt x="66792" y="404560"/>
                  </a:cubicBezTo>
                  <a:cubicBezTo>
                    <a:pt x="77284" y="391589"/>
                    <a:pt x="93485" y="381432"/>
                    <a:pt x="112907" y="377164"/>
                  </a:cubicBezTo>
                  <a:lnTo>
                    <a:pt x="269211" y="342814"/>
                  </a:lnTo>
                  <a:lnTo>
                    <a:pt x="382846" y="271062"/>
                  </a:lnTo>
                  <a:lnTo>
                    <a:pt x="390224" y="262465"/>
                  </a:lnTo>
                  <a:lnTo>
                    <a:pt x="282312" y="262465"/>
                  </a:lnTo>
                  <a:cubicBezTo>
                    <a:pt x="245819" y="262465"/>
                    <a:pt x="216235" y="232881"/>
                    <a:pt x="216235" y="196388"/>
                  </a:cubicBezTo>
                  <a:cubicBezTo>
                    <a:pt x="216235" y="159895"/>
                    <a:pt x="245819" y="130311"/>
                    <a:pt x="282312" y="130311"/>
                  </a:cubicBezTo>
                  <a:lnTo>
                    <a:pt x="503642" y="130311"/>
                  </a:lnTo>
                  <a:lnTo>
                    <a:pt x="569841" y="53175"/>
                  </a:lnTo>
                  <a:cubicBezTo>
                    <a:pt x="624682" y="-10726"/>
                    <a:pt x="720942" y="-18071"/>
                    <a:pt x="784843" y="36770"/>
                  </a:cubicBezTo>
                  <a:cubicBezTo>
                    <a:pt x="848744" y="91611"/>
                    <a:pt x="856088" y="187871"/>
                    <a:pt x="801247" y="251772"/>
                  </a:cubicBezTo>
                  <a:lnTo>
                    <a:pt x="681089" y="391780"/>
                  </a:lnTo>
                  <a:cubicBezTo>
                    <a:pt x="679648" y="396559"/>
                    <a:pt x="676708" y="400708"/>
                    <a:pt x="673163" y="404611"/>
                  </a:cubicBezTo>
                  <a:lnTo>
                    <a:pt x="617412" y="465976"/>
                  </a:lnTo>
                  <a:cubicBezTo>
                    <a:pt x="612560" y="471630"/>
                    <a:pt x="607708" y="477284"/>
                    <a:pt x="602855" y="482938"/>
                  </a:cubicBezTo>
                  <a:lnTo>
                    <a:pt x="602376" y="482526"/>
                  </a:lnTo>
                  <a:lnTo>
                    <a:pt x="509362" y="584907"/>
                  </a:lnTo>
                  <a:lnTo>
                    <a:pt x="503806" y="589185"/>
                  </a:lnTo>
                  <a:cubicBezTo>
                    <a:pt x="503731" y="589270"/>
                    <a:pt x="503653" y="589353"/>
                    <a:pt x="503527" y="589400"/>
                  </a:cubicBezTo>
                  <a:cubicBezTo>
                    <a:pt x="499562" y="594136"/>
                    <a:pt x="494458" y="597554"/>
                    <a:pt x="488983" y="600075"/>
                  </a:cubicBezTo>
                  <a:cubicBezTo>
                    <a:pt x="487735" y="601735"/>
                    <a:pt x="486011" y="602682"/>
                    <a:pt x="484229" y="603564"/>
                  </a:cubicBezTo>
                  <a:lnTo>
                    <a:pt x="353095" y="668557"/>
                  </a:lnTo>
                  <a:cubicBezTo>
                    <a:pt x="322704" y="683620"/>
                    <a:pt x="287495" y="674503"/>
                    <a:pt x="274455" y="648193"/>
                  </a:cubicBezTo>
                  <a:lnTo>
                    <a:pt x="271614" y="636113"/>
                  </a:lnTo>
                  <a:lnTo>
                    <a:pt x="211767" y="663394"/>
                  </a:lnTo>
                  <a:cubicBezTo>
                    <a:pt x="175579" y="679891"/>
                    <a:pt x="135552" y="669814"/>
                    <a:pt x="122366" y="640886"/>
                  </a:cubicBezTo>
                  <a:cubicBezTo>
                    <a:pt x="116659" y="628368"/>
                    <a:pt x="116914" y="614371"/>
                    <a:pt x="122875" y="601528"/>
                  </a:cubicBezTo>
                  <a:lnTo>
                    <a:pt x="83777" y="610120"/>
                  </a:lnTo>
                  <a:cubicBezTo>
                    <a:pt x="44933" y="618656"/>
                    <a:pt x="7912" y="600405"/>
                    <a:pt x="1088" y="569355"/>
                  </a:cubicBezTo>
                  <a:cubicBezTo>
                    <a:pt x="-618" y="561593"/>
                    <a:pt x="-275" y="553765"/>
                    <a:pt x="1806" y="546257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C1B1930C-F8A7-ADB9-B8EA-63F41E64E912}"/>
                </a:ext>
              </a:extLst>
            </p:cNvPr>
            <p:cNvSpPr/>
            <p:nvPr/>
          </p:nvSpPr>
          <p:spPr bwMode="auto">
            <a:xfrm rot="17100000">
              <a:off x="8119641" y="4787981"/>
              <a:ext cx="451771" cy="482059"/>
            </a:xfrm>
            <a:custGeom>
              <a:avLst/>
              <a:gdLst>
                <a:gd name="csX0" fmla="*/ 547069 w 555196"/>
                <a:gd name="csY0" fmla="*/ 336502 h 482059"/>
                <a:gd name="csX1" fmla="*/ 555196 w 555196"/>
                <a:gd name="csY1" fmla="*/ 376760 h 482059"/>
                <a:gd name="csX2" fmla="*/ 451771 w 555196"/>
                <a:gd name="csY2" fmla="*/ 480185 h 482059"/>
                <a:gd name="csX3" fmla="*/ 107730 w 555196"/>
                <a:gd name="csY3" fmla="*/ 480185 h 482059"/>
                <a:gd name="csX4" fmla="*/ 98449 w 555196"/>
                <a:gd name="csY4" fmla="*/ 482059 h 482059"/>
                <a:gd name="csX5" fmla="*/ 98450 w 555196"/>
                <a:gd name="csY5" fmla="*/ 482058 h 482059"/>
                <a:gd name="csX6" fmla="*/ 0 w 555196"/>
                <a:gd name="csY6" fmla="*/ 383608 h 482059"/>
                <a:gd name="csX7" fmla="*/ 0 w 555196"/>
                <a:gd name="csY7" fmla="*/ 0 h 482059"/>
                <a:gd name="csX8" fmla="*/ 196899 w 555196"/>
                <a:gd name="csY8" fmla="*/ 0 h 482059"/>
                <a:gd name="csX9" fmla="*/ 196899 w 555196"/>
                <a:gd name="csY9" fmla="*/ 273335 h 482059"/>
                <a:gd name="csX10" fmla="*/ 451771 w 555196"/>
                <a:gd name="csY10" fmla="*/ 273335 h 482059"/>
                <a:gd name="csX11" fmla="*/ 547069 w 555196"/>
                <a:gd name="csY11" fmla="*/ 336502 h 482059"/>
                <a:gd name="csX0" fmla="*/ 555196 w 646636"/>
                <a:gd name="csY0" fmla="*/ 376760 h 482059"/>
                <a:gd name="csX1" fmla="*/ 451771 w 646636"/>
                <a:gd name="csY1" fmla="*/ 480185 h 482059"/>
                <a:gd name="csX2" fmla="*/ 107730 w 646636"/>
                <a:gd name="csY2" fmla="*/ 480185 h 482059"/>
                <a:gd name="csX3" fmla="*/ 98449 w 646636"/>
                <a:gd name="csY3" fmla="*/ 482059 h 482059"/>
                <a:gd name="csX4" fmla="*/ 98450 w 646636"/>
                <a:gd name="csY4" fmla="*/ 482058 h 482059"/>
                <a:gd name="csX5" fmla="*/ 0 w 646636"/>
                <a:gd name="csY5" fmla="*/ 383608 h 482059"/>
                <a:gd name="csX6" fmla="*/ 0 w 646636"/>
                <a:gd name="csY6" fmla="*/ 0 h 482059"/>
                <a:gd name="csX7" fmla="*/ 196899 w 646636"/>
                <a:gd name="csY7" fmla="*/ 0 h 482059"/>
                <a:gd name="csX8" fmla="*/ 196899 w 646636"/>
                <a:gd name="csY8" fmla="*/ 273335 h 482059"/>
                <a:gd name="csX9" fmla="*/ 451771 w 646636"/>
                <a:gd name="csY9" fmla="*/ 273335 h 482059"/>
                <a:gd name="csX10" fmla="*/ 547069 w 646636"/>
                <a:gd name="csY10" fmla="*/ 336502 h 482059"/>
                <a:gd name="csX11" fmla="*/ 646636 w 646636"/>
                <a:gd name="csY11" fmla="*/ 468200 h 482059"/>
                <a:gd name="csX0" fmla="*/ 555196 w 555196"/>
                <a:gd name="csY0" fmla="*/ 376760 h 482059"/>
                <a:gd name="csX1" fmla="*/ 451771 w 555196"/>
                <a:gd name="csY1" fmla="*/ 480185 h 482059"/>
                <a:gd name="csX2" fmla="*/ 107730 w 555196"/>
                <a:gd name="csY2" fmla="*/ 480185 h 482059"/>
                <a:gd name="csX3" fmla="*/ 98449 w 555196"/>
                <a:gd name="csY3" fmla="*/ 482059 h 482059"/>
                <a:gd name="csX4" fmla="*/ 98450 w 555196"/>
                <a:gd name="csY4" fmla="*/ 482058 h 482059"/>
                <a:gd name="csX5" fmla="*/ 0 w 555196"/>
                <a:gd name="csY5" fmla="*/ 383608 h 482059"/>
                <a:gd name="csX6" fmla="*/ 0 w 555196"/>
                <a:gd name="csY6" fmla="*/ 0 h 482059"/>
                <a:gd name="csX7" fmla="*/ 196899 w 555196"/>
                <a:gd name="csY7" fmla="*/ 0 h 482059"/>
                <a:gd name="csX8" fmla="*/ 196899 w 555196"/>
                <a:gd name="csY8" fmla="*/ 273335 h 482059"/>
                <a:gd name="csX9" fmla="*/ 451771 w 555196"/>
                <a:gd name="csY9" fmla="*/ 273335 h 482059"/>
                <a:gd name="csX10" fmla="*/ 547069 w 555196"/>
                <a:gd name="csY10" fmla="*/ 336502 h 482059"/>
                <a:gd name="csX0" fmla="*/ 451771 w 547069"/>
                <a:gd name="csY0" fmla="*/ 480185 h 482059"/>
                <a:gd name="csX1" fmla="*/ 107730 w 547069"/>
                <a:gd name="csY1" fmla="*/ 480185 h 482059"/>
                <a:gd name="csX2" fmla="*/ 98449 w 547069"/>
                <a:gd name="csY2" fmla="*/ 482059 h 482059"/>
                <a:gd name="csX3" fmla="*/ 98450 w 547069"/>
                <a:gd name="csY3" fmla="*/ 482058 h 482059"/>
                <a:gd name="csX4" fmla="*/ 0 w 547069"/>
                <a:gd name="csY4" fmla="*/ 383608 h 482059"/>
                <a:gd name="csX5" fmla="*/ 0 w 547069"/>
                <a:gd name="csY5" fmla="*/ 0 h 482059"/>
                <a:gd name="csX6" fmla="*/ 196899 w 547069"/>
                <a:gd name="csY6" fmla="*/ 0 h 482059"/>
                <a:gd name="csX7" fmla="*/ 196899 w 547069"/>
                <a:gd name="csY7" fmla="*/ 273335 h 482059"/>
                <a:gd name="csX8" fmla="*/ 451771 w 547069"/>
                <a:gd name="csY8" fmla="*/ 273335 h 482059"/>
                <a:gd name="csX9" fmla="*/ 547069 w 547069"/>
                <a:gd name="csY9" fmla="*/ 336502 h 482059"/>
                <a:gd name="csX0" fmla="*/ 451771 w 451771"/>
                <a:gd name="csY0" fmla="*/ 480185 h 482059"/>
                <a:gd name="csX1" fmla="*/ 107730 w 451771"/>
                <a:gd name="csY1" fmla="*/ 480185 h 482059"/>
                <a:gd name="csX2" fmla="*/ 98449 w 451771"/>
                <a:gd name="csY2" fmla="*/ 482059 h 482059"/>
                <a:gd name="csX3" fmla="*/ 98450 w 451771"/>
                <a:gd name="csY3" fmla="*/ 482058 h 482059"/>
                <a:gd name="csX4" fmla="*/ 0 w 451771"/>
                <a:gd name="csY4" fmla="*/ 383608 h 482059"/>
                <a:gd name="csX5" fmla="*/ 0 w 451771"/>
                <a:gd name="csY5" fmla="*/ 0 h 482059"/>
                <a:gd name="csX6" fmla="*/ 196899 w 451771"/>
                <a:gd name="csY6" fmla="*/ 0 h 482059"/>
                <a:gd name="csX7" fmla="*/ 196899 w 451771"/>
                <a:gd name="csY7" fmla="*/ 273335 h 482059"/>
                <a:gd name="csX8" fmla="*/ 451771 w 451771"/>
                <a:gd name="csY8" fmla="*/ 273335 h 48205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451771" h="482059">
                  <a:moveTo>
                    <a:pt x="451771" y="480185"/>
                  </a:moveTo>
                  <a:lnTo>
                    <a:pt x="107730" y="480185"/>
                  </a:lnTo>
                  <a:lnTo>
                    <a:pt x="98449" y="482059"/>
                  </a:lnTo>
                  <a:lnTo>
                    <a:pt x="98450" y="482058"/>
                  </a:lnTo>
                  <a:cubicBezTo>
                    <a:pt x="44078" y="482058"/>
                    <a:pt x="0" y="437980"/>
                    <a:pt x="0" y="383608"/>
                  </a:cubicBezTo>
                  <a:lnTo>
                    <a:pt x="0" y="0"/>
                  </a:lnTo>
                  <a:lnTo>
                    <a:pt x="196899" y="0"/>
                  </a:lnTo>
                  <a:lnTo>
                    <a:pt x="196899" y="273335"/>
                  </a:lnTo>
                  <a:lnTo>
                    <a:pt x="451771" y="273335"/>
                  </a:lnTo>
                </a:path>
              </a:pathLst>
            </a:custGeom>
            <a:solidFill>
              <a:srgbClr val="0070C0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7" name="月 26">
              <a:extLst>
                <a:ext uri="{FF2B5EF4-FFF2-40B4-BE49-F238E27FC236}">
                  <a16:creationId xmlns:a16="http://schemas.microsoft.com/office/drawing/2014/main" id="{FC84BA53-AAFE-2E52-F5A2-3112FA667E67}"/>
                </a:ext>
              </a:extLst>
            </p:cNvPr>
            <p:cNvSpPr/>
            <p:nvPr/>
          </p:nvSpPr>
          <p:spPr bwMode="auto">
            <a:xfrm rot="3600000">
              <a:off x="7838505" y="3338064"/>
              <a:ext cx="390560" cy="938013"/>
            </a:xfrm>
            <a:prstGeom prst="moon">
              <a:avLst>
                <a:gd name="adj" fmla="val 7313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" name="月 27">
              <a:extLst>
                <a:ext uri="{FF2B5EF4-FFF2-40B4-BE49-F238E27FC236}">
                  <a16:creationId xmlns:a16="http://schemas.microsoft.com/office/drawing/2014/main" id="{F47B4F13-F934-6A15-71B5-D62F5263737A}"/>
                </a:ext>
              </a:extLst>
            </p:cNvPr>
            <p:cNvSpPr/>
            <p:nvPr/>
          </p:nvSpPr>
          <p:spPr bwMode="auto">
            <a:xfrm rot="8196493">
              <a:off x="8431792" y="3485354"/>
              <a:ext cx="278102" cy="751183"/>
            </a:xfrm>
            <a:prstGeom prst="moon">
              <a:avLst>
                <a:gd name="adj" fmla="val 5912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" name="月 28">
              <a:extLst>
                <a:ext uri="{FF2B5EF4-FFF2-40B4-BE49-F238E27FC236}">
                  <a16:creationId xmlns:a16="http://schemas.microsoft.com/office/drawing/2014/main" id="{CA8B5C9B-6E31-38FC-1135-1DDA01987EEA}"/>
                </a:ext>
              </a:extLst>
            </p:cNvPr>
            <p:cNvSpPr/>
            <p:nvPr/>
          </p:nvSpPr>
          <p:spPr bwMode="auto">
            <a:xfrm rot="2700000">
              <a:off x="7943386" y="3632367"/>
              <a:ext cx="177237" cy="420751"/>
            </a:xfrm>
            <a:prstGeom prst="moon">
              <a:avLst>
                <a:gd name="adj" fmla="val 7313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" name="月 29">
              <a:extLst>
                <a:ext uri="{FF2B5EF4-FFF2-40B4-BE49-F238E27FC236}">
                  <a16:creationId xmlns:a16="http://schemas.microsoft.com/office/drawing/2014/main" id="{14294ECA-994B-5B55-310C-65826CDB20DA}"/>
                </a:ext>
              </a:extLst>
            </p:cNvPr>
            <p:cNvSpPr/>
            <p:nvPr/>
          </p:nvSpPr>
          <p:spPr bwMode="auto">
            <a:xfrm rot="3448733">
              <a:off x="8145443" y="3587030"/>
              <a:ext cx="177237" cy="420751"/>
            </a:xfrm>
            <a:prstGeom prst="moon">
              <a:avLst>
                <a:gd name="adj" fmla="val 7313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" name="楕円 30">
              <a:extLst>
                <a:ext uri="{FF2B5EF4-FFF2-40B4-BE49-F238E27FC236}">
                  <a16:creationId xmlns:a16="http://schemas.microsoft.com/office/drawing/2014/main" id="{E4FAB631-AE7D-2F59-F7F6-490F89CED698}"/>
                </a:ext>
              </a:extLst>
            </p:cNvPr>
            <p:cNvSpPr/>
            <p:nvPr/>
          </p:nvSpPr>
          <p:spPr bwMode="auto">
            <a:xfrm>
              <a:off x="8398581" y="4096392"/>
              <a:ext cx="117247" cy="168287"/>
            </a:xfrm>
            <a:prstGeom prst="ellipse">
              <a:avLst/>
            </a:prstGeom>
            <a:solidFill>
              <a:schemeClr val="tx1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4" name="楕円 63">
              <a:extLst>
                <a:ext uri="{FF2B5EF4-FFF2-40B4-BE49-F238E27FC236}">
                  <a16:creationId xmlns:a16="http://schemas.microsoft.com/office/drawing/2014/main" id="{7CBEFBE0-ED2D-418E-7795-379C6D5DED78}"/>
                </a:ext>
              </a:extLst>
            </p:cNvPr>
            <p:cNvSpPr/>
            <p:nvPr/>
          </p:nvSpPr>
          <p:spPr bwMode="auto">
            <a:xfrm>
              <a:off x="7925506" y="4096392"/>
              <a:ext cx="117247" cy="168287"/>
            </a:xfrm>
            <a:prstGeom prst="ellipse">
              <a:avLst/>
            </a:prstGeom>
            <a:solidFill>
              <a:schemeClr val="tx1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5" name="月 64">
              <a:extLst>
                <a:ext uri="{FF2B5EF4-FFF2-40B4-BE49-F238E27FC236}">
                  <a16:creationId xmlns:a16="http://schemas.microsoft.com/office/drawing/2014/main" id="{A5267697-D88F-6DE1-9ECE-AC9E5791BC46}"/>
                </a:ext>
              </a:extLst>
            </p:cNvPr>
            <p:cNvSpPr/>
            <p:nvPr/>
          </p:nvSpPr>
          <p:spPr bwMode="auto">
            <a:xfrm rot="17100000">
              <a:off x="8412469" y="3892529"/>
              <a:ext cx="45719" cy="230535"/>
            </a:xfrm>
            <a:prstGeom prst="moon">
              <a:avLst>
                <a:gd name="adj" fmla="val 55729"/>
              </a:avLst>
            </a:prstGeom>
            <a:solidFill>
              <a:schemeClr val="tx1"/>
            </a:solidFill>
            <a:ln w="9525" cap="rnd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6" name="月 65">
              <a:extLst>
                <a:ext uri="{FF2B5EF4-FFF2-40B4-BE49-F238E27FC236}">
                  <a16:creationId xmlns:a16="http://schemas.microsoft.com/office/drawing/2014/main" id="{91711864-0AA3-3045-E558-9B113693A28D}"/>
                </a:ext>
              </a:extLst>
            </p:cNvPr>
            <p:cNvSpPr/>
            <p:nvPr/>
          </p:nvSpPr>
          <p:spPr bwMode="auto">
            <a:xfrm rot="15300000">
              <a:off x="7974319" y="3892530"/>
              <a:ext cx="45719" cy="230535"/>
            </a:xfrm>
            <a:prstGeom prst="moon">
              <a:avLst>
                <a:gd name="adj" fmla="val 55729"/>
              </a:avLst>
            </a:prstGeom>
            <a:solidFill>
              <a:schemeClr val="tx1"/>
            </a:solidFill>
            <a:ln w="9525" cap="rnd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73" name="グループ化 72">
            <a:extLst>
              <a:ext uri="{FF2B5EF4-FFF2-40B4-BE49-F238E27FC236}">
                <a16:creationId xmlns:a16="http://schemas.microsoft.com/office/drawing/2014/main" id="{47DC9C26-F9A6-CFB2-9D27-66EF426DFCA6}"/>
              </a:ext>
            </a:extLst>
          </p:cNvPr>
          <p:cNvGrpSpPr/>
          <p:nvPr/>
        </p:nvGrpSpPr>
        <p:grpSpPr>
          <a:xfrm>
            <a:off x="476695" y="6937831"/>
            <a:ext cx="1390001" cy="1963365"/>
            <a:chOff x="1474044" y="1606325"/>
            <a:chExt cx="1390001" cy="1963365"/>
          </a:xfrm>
        </p:grpSpPr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E93F9BB7-50FD-DCD8-253E-4E8AFDD371C0}"/>
                </a:ext>
              </a:extLst>
            </p:cNvPr>
            <p:cNvSpPr/>
            <p:nvPr/>
          </p:nvSpPr>
          <p:spPr bwMode="auto">
            <a:xfrm rot="10800000">
              <a:off x="1967116" y="1955611"/>
              <a:ext cx="362176" cy="396084"/>
            </a:xfrm>
            <a:custGeom>
              <a:avLst/>
              <a:gdLst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670672 w 802383"/>
                <a:gd name="csY5" fmla="*/ 327241 h 355915"/>
                <a:gd name="csX6" fmla="*/ 402159 w 802383"/>
                <a:gd name="csY6" fmla="*/ 291115 h 355915"/>
                <a:gd name="csX7" fmla="*/ 156131 w 802383"/>
                <a:gd name="csY7" fmla="*/ 325832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156131 w 802383"/>
                <a:gd name="csY6" fmla="*/ 325832 h 355915"/>
                <a:gd name="csX7" fmla="*/ 0 w 802383"/>
                <a:gd name="csY7" fmla="*/ 355915 h 355915"/>
                <a:gd name="csX0" fmla="*/ 0 w 802383"/>
                <a:gd name="csY0" fmla="*/ 355915 h 356068"/>
                <a:gd name="csX1" fmla="*/ 67250 w 802383"/>
                <a:gd name="csY1" fmla="*/ 268299 h 356068"/>
                <a:gd name="csX2" fmla="*/ 402159 w 802383"/>
                <a:gd name="csY2" fmla="*/ 0 h 356068"/>
                <a:gd name="csX3" fmla="*/ 746557 w 802383"/>
                <a:gd name="csY3" fmla="*/ 271238 h 356068"/>
                <a:gd name="csX4" fmla="*/ 802383 w 802383"/>
                <a:gd name="csY4" fmla="*/ 352389 h 356068"/>
                <a:gd name="csX5" fmla="*/ 402159 w 802383"/>
                <a:gd name="csY5" fmla="*/ 291115 h 356068"/>
                <a:gd name="csX6" fmla="*/ 0 w 802383"/>
                <a:gd name="csY6" fmla="*/ 355915 h 356068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802383" h="355915">
                  <a:moveTo>
                    <a:pt x="0" y="355915"/>
                  </a:moveTo>
                  <a:lnTo>
                    <a:pt x="67250" y="268299"/>
                  </a:lnTo>
                  <a:cubicBezTo>
                    <a:pt x="142189" y="176254"/>
                    <a:pt x="232945" y="88780"/>
                    <a:pt x="402159" y="0"/>
                  </a:cubicBezTo>
                  <a:cubicBezTo>
                    <a:pt x="591619" y="94005"/>
                    <a:pt x="679844" y="181479"/>
                    <a:pt x="746557" y="271238"/>
                  </a:cubicBezTo>
                  <a:lnTo>
                    <a:pt x="802383" y="352389"/>
                  </a:lnTo>
                  <a:cubicBezTo>
                    <a:pt x="602639" y="332690"/>
                    <a:pt x="497634" y="329617"/>
                    <a:pt x="397282" y="329723"/>
                  </a:cubicBezTo>
                  <a:cubicBezTo>
                    <a:pt x="296930" y="329829"/>
                    <a:pt x="182024" y="335670"/>
                    <a:pt x="0" y="355915"/>
                  </a:cubicBezTo>
                  <a:close/>
                </a:path>
              </a:pathLst>
            </a:custGeom>
            <a:solidFill>
              <a:srgbClr val="FF9933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 dirty="0"/>
            </a:p>
          </p:txBody>
        </p:sp>
        <p:sp>
          <p:nvSpPr>
            <p:cNvPr id="75" name="フリーフォーム: 図形 74">
              <a:extLst>
                <a:ext uri="{FF2B5EF4-FFF2-40B4-BE49-F238E27FC236}">
                  <a16:creationId xmlns:a16="http://schemas.microsoft.com/office/drawing/2014/main" id="{7C2253EA-C10A-999C-12E6-343F44FB99C8}"/>
                </a:ext>
              </a:extLst>
            </p:cNvPr>
            <p:cNvSpPr/>
            <p:nvPr/>
          </p:nvSpPr>
          <p:spPr bwMode="auto">
            <a:xfrm rot="997515">
              <a:off x="1474044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462032E0-8BF7-D36D-B4CF-6E7DFB9D23A0}"/>
                </a:ext>
              </a:extLst>
            </p:cNvPr>
            <p:cNvSpPr/>
            <p:nvPr/>
          </p:nvSpPr>
          <p:spPr bwMode="auto">
            <a:xfrm rot="20700000" flipH="1">
              <a:off x="2565399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386DF260-5520-D356-8031-5B7EE3EC25F2}"/>
                </a:ext>
              </a:extLst>
            </p:cNvPr>
            <p:cNvSpPr/>
            <p:nvPr/>
          </p:nvSpPr>
          <p:spPr bwMode="auto">
            <a:xfrm>
              <a:off x="1558971" y="1970234"/>
              <a:ext cx="1201096" cy="1578486"/>
            </a:xfrm>
            <a:custGeom>
              <a:avLst/>
              <a:gdLst>
                <a:gd name="csX0" fmla="*/ 417357 w 1201096"/>
                <a:gd name="csY0" fmla="*/ 0 h 1578486"/>
                <a:gd name="csX1" fmla="*/ 449765 w 1201096"/>
                <a:gd name="csY1" fmla="*/ 95929 h 1578486"/>
                <a:gd name="csX2" fmla="*/ 600549 w 1201096"/>
                <a:gd name="csY2" fmla="*/ 356958 h 1578486"/>
                <a:gd name="csX3" fmla="*/ 742775 w 1201096"/>
                <a:gd name="csY3" fmla="*/ 102177 h 1578486"/>
                <a:gd name="csX4" fmla="*/ 775603 w 1201096"/>
                <a:gd name="csY4" fmla="*/ 10278 h 1578486"/>
                <a:gd name="csX5" fmla="*/ 780574 w 1201096"/>
                <a:gd name="csY5" fmla="*/ 13213 h 1578486"/>
                <a:gd name="csX6" fmla="*/ 1118106 w 1201096"/>
                <a:gd name="csY6" fmla="*/ 424465 h 1578486"/>
                <a:gd name="csX7" fmla="*/ 1201096 w 1201096"/>
                <a:gd name="csY7" fmla="*/ 1475712 h 1578486"/>
                <a:gd name="csX8" fmla="*/ 600548 w 1201096"/>
                <a:gd name="csY8" fmla="*/ 1578461 h 1578486"/>
                <a:gd name="csX9" fmla="*/ 0 w 1201096"/>
                <a:gd name="csY9" fmla="*/ 1475712 h 1578486"/>
                <a:gd name="csX10" fmla="*/ 82990 w 1201096"/>
                <a:gd name="csY10" fmla="*/ 424465 h 1578486"/>
                <a:gd name="csX11" fmla="*/ 409807 w 1201096"/>
                <a:gd name="csY11" fmla="*/ 3836 h 15784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</a:cxnLst>
              <a:rect l="l" t="t" r="r" b="b"/>
              <a:pathLst>
                <a:path w="1201096" h="1578486">
                  <a:moveTo>
                    <a:pt x="417357" y="0"/>
                  </a:moveTo>
                  <a:lnTo>
                    <a:pt x="449765" y="95929"/>
                  </a:lnTo>
                  <a:cubicBezTo>
                    <a:pt x="483545" y="181273"/>
                    <a:pt x="529369" y="267033"/>
                    <a:pt x="600549" y="356958"/>
                  </a:cubicBezTo>
                  <a:cubicBezTo>
                    <a:pt x="664122" y="272031"/>
                    <a:pt x="708044" y="187937"/>
                    <a:pt x="742775" y="102177"/>
                  </a:cubicBezTo>
                  <a:lnTo>
                    <a:pt x="775603" y="10278"/>
                  </a:lnTo>
                  <a:lnTo>
                    <a:pt x="780574" y="13213"/>
                  </a:lnTo>
                  <a:cubicBezTo>
                    <a:pt x="959189" y="113660"/>
                    <a:pt x="1118106" y="210086"/>
                    <a:pt x="1118106" y="424465"/>
                  </a:cubicBezTo>
                  <a:lnTo>
                    <a:pt x="1201096" y="1475712"/>
                  </a:lnTo>
                  <a:cubicBezTo>
                    <a:pt x="1023138" y="1567112"/>
                    <a:pt x="756281" y="1579136"/>
                    <a:pt x="600548" y="1578461"/>
                  </a:cubicBezTo>
                  <a:cubicBezTo>
                    <a:pt x="444815" y="1577786"/>
                    <a:pt x="200183" y="1554412"/>
                    <a:pt x="0" y="1475712"/>
                  </a:cubicBezTo>
                  <a:lnTo>
                    <a:pt x="82990" y="424465"/>
                  </a:lnTo>
                  <a:cubicBezTo>
                    <a:pt x="82990" y="210086"/>
                    <a:pt x="227620" y="101158"/>
                    <a:pt x="409807" y="3836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853DE557-BDBC-AAE2-B7B9-AEFE1EF6D761}"/>
                </a:ext>
              </a:extLst>
            </p:cNvPr>
            <p:cNvSpPr/>
            <p:nvPr/>
          </p:nvSpPr>
          <p:spPr bwMode="auto">
            <a:xfrm>
              <a:off x="1917259" y="1606325"/>
              <a:ext cx="457373" cy="469575"/>
            </a:xfrm>
            <a:custGeom>
              <a:avLst/>
              <a:gdLst>
                <a:gd name="csX0" fmla="*/ 219894 w 457373"/>
                <a:gd name="csY0" fmla="*/ 5 h 469575"/>
                <a:gd name="csX1" fmla="*/ 359852 w 457373"/>
                <a:gd name="csY1" fmla="*/ 136219 h 469575"/>
                <a:gd name="csX2" fmla="*/ 278292 w 457373"/>
                <a:gd name="csY2" fmla="*/ 265176 h 469575"/>
                <a:gd name="csX3" fmla="*/ 266895 w 457373"/>
                <a:gd name="csY3" fmla="*/ 267786 h 469575"/>
                <a:gd name="csX4" fmla="*/ 266895 w 457373"/>
                <a:gd name="csY4" fmla="*/ 332836 h 469575"/>
                <a:gd name="csX5" fmla="*/ 291763 w 457373"/>
                <a:gd name="csY5" fmla="*/ 334440 h 469575"/>
                <a:gd name="csX6" fmla="*/ 444333 w 457373"/>
                <a:gd name="csY6" fmla="*/ 387086 h 469575"/>
                <a:gd name="csX7" fmla="*/ 457373 w 457373"/>
                <a:gd name="csY7" fmla="*/ 397202 h 469575"/>
                <a:gd name="csX8" fmla="*/ 421260 w 457373"/>
                <a:gd name="csY8" fmla="*/ 466923 h 469575"/>
                <a:gd name="csX9" fmla="*/ 397222 w 457373"/>
                <a:gd name="csY9" fmla="*/ 457673 h 469575"/>
                <a:gd name="csX10" fmla="*/ 230944 w 457373"/>
                <a:gd name="csY10" fmla="*/ 434231 h 469575"/>
                <a:gd name="csX11" fmla="*/ 64666 w 457373"/>
                <a:gd name="csY11" fmla="*/ 457673 h 469575"/>
                <a:gd name="csX12" fmla="*/ 33738 w 457373"/>
                <a:gd name="csY12" fmla="*/ 469575 h 469575"/>
                <a:gd name="csX13" fmla="*/ 0 w 457373"/>
                <a:gd name="csY13" fmla="*/ 400703 h 469575"/>
                <a:gd name="csX14" fmla="*/ 17555 w 457373"/>
                <a:gd name="csY14" fmla="*/ 387086 h 469575"/>
                <a:gd name="csX15" fmla="*/ 170126 w 457373"/>
                <a:gd name="csY15" fmla="*/ 334440 h 469575"/>
                <a:gd name="csX16" fmla="*/ 194693 w 457373"/>
                <a:gd name="csY16" fmla="*/ 332855 h 469575"/>
                <a:gd name="csX17" fmla="*/ 194693 w 457373"/>
                <a:gd name="csY17" fmla="*/ 244337 h 469575"/>
                <a:gd name="csX18" fmla="*/ 205267 w 457373"/>
                <a:gd name="csY18" fmla="*/ 218810 h 469575"/>
                <a:gd name="csX19" fmla="*/ 223119 w 457373"/>
                <a:gd name="csY19" fmla="*/ 211415 h 469575"/>
                <a:gd name="csX20" fmla="*/ 223042 w 457373"/>
                <a:gd name="csY20" fmla="*/ 208576 h 469575"/>
                <a:gd name="csX21" fmla="*/ 291013 w 457373"/>
                <a:gd name="csY21" fmla="*/ 137462 h 469575"/>
                <a:gd name="csX22" fmla="*/ 220516 w 457373"/>
                <a:gd name="csY22" fmla="*/ 68851 h 469575"/>
                <a:gd name="csX23" fmla="*/ 151271 w 457373"/>
                <a:gd name="csY23" fmla="*/ 138725 h 469575"/>
                <a:gd name="csX24" fmla="*/ 151011 w 457373"/>
                <a:gd name="csY24" fmla="*/ 138725 h 469575"/>
                <a:gd name="csX25" fmla="*/ 141220 w 457373"/>
                <a:gd name="csY25" fmla="*/ 162363 h 469575"/>
                <a:gd name="csX26" fmla="*/ 116822 w 457373"/>
                <a:gd name="csY26" fmla="*/ 172469 h 469575"/>
                <a:gd name="csX27" fmla="*/ 92424 w 457373"/>
                <a:gd name="csY27" fmla="*/ 162363 h 469575"/>
                <a:gd name="csX28" fmla="*/ 82633 w 457373"/>
                <a:gd name="csY28" fmla="*/ 138726 h 469575"/>
                <a:gd name="csX29" fmla="*/ 82421 w 457373"/>
                <a:gd name="csY29" fmla="*/ 138726 h 469575"/>
                <a:gd name="csX30" fmla="*/ 82490 w 457373"/>
                <a:gd name="csY30" fmla="*/ 138381 h 469575"/>
                <a:gd name="csX31" fmla="*/ 82318 w 457373"/>
                <a:gd name="csY31" fmla="*/ 137965 h 469575"/>
                <a:gd name="csX32" fmla="*/ 82814 w 457373"/>
                <a:gd name="csY32" fmla="*/ 136768 h 469575"/>
                <a:gd name="csX33" fmla="*/ 93196 w 457373"/>
                <a:gd name="csY33" fmla="*/ 85031 h 469575"/>
                <a:gd name="csX34" fmla="*/ 219894 w 457373"/>
                <a:gd name="csY34" fmla="*/ 5 h 46957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</a:cxnLst>
              <a:rect l="l" t="t" r="r" b="b"/>
              <a:pathLst>
                <a:path w="457373" h="469575">
                  <a:moveTo>
                    <a:pt x="219894" y="5"/>
                  </a:moveTo>
                  <a:cubicBezTo>
                    <a:pt x="296018" y="-683"/>
                    <a:pt x="358476" y="60103"/>
                    <a:pt x="359852" y="136219"/>
                  </a:cubicBezTo>
                  <a:cubicBezTo>
                    <a:pt x="360884" y="193305"/>
                    <a:pt x="327269" y="243017"/>
                    <a:pt x="278292" y="265176"/>
                  </a:cubicBezTo>
                  <a:lnTo>
                    <a:pt x="266895" y="267786"/>
                  </a:lnTo>
                  <a:lnTo>
                    <a:pt x="266895" y="332836"/>
                  </a:lnTo>
                  <a:lnTo>
                    <a:pt x="291763" y="334440"/>
                  </a:lnTo>
                  <a:cubicBezTo>
                    <a:pt x="350697" y="342158"/>
                    <a:pt x="403375" y="360872"/>
                    <a:pt x="444333" y="387086"/>
                  </a:cubicBezTo>
                  <a:lnTo>
                    <a:pt x="457373" y="397202"/>
                  </a:lnTo>
                  <a:lnTo>
                    <a:pt x="421260" y="466923"/>
                  </a:lnTo>
                  <a:lnTo>
                    <a:pt x="397222" y="457673"/>
                  </a:lnTo>
                  <a:cubicBezTo>
                    <a:pt x="345705" y="442406"/>
                    <a:pt x="289059" y="434231"/>
                    <a:pt x="230944" y="434231"/>
                  </a:cubicBezTo>
                  <a:cubicBezTo>
                    <a:pt x="172829" y="434231"/>
                    <a:pt x="116182" y="442406"/>
                    <a:pt x="64666" y="457673"/>
                  </a:cubicBezTo>
                  <a:lnTo>
                    <a:pt x="33738" y="469575"/>
                  </a:lnTo>
                  <a:lnTo>
                    <a:pt x="0" y="400703"/>
                  </a:lnTo>
                  <a:lnTo>
                    <a:pt x="17555" y="387086"/>
                  </a:lnTo>
                  <a:cubicBezTo>
                    <a:pt x="58513" y="360872"/>
                    <a:pt x="111191" y="342158"/>
                    <a:pt x="170126" y="334440"/>
                  </a:cubicBezTo>
                  <a:lnTo>
                    <a:pt x="194693" y="332855"/>
                  </a:lnTo>
                  <a:lnTo>
                    <a:pt x="194693" y="244337"/>
                  </a:lnTo>
                  <a:cubicBezTo>
                    <a:pt x="194693" y="234368"/>
                    <a:pt x="198734" y="225343"/>
                    <a:pt x="205267" y="218810"/>
                  </a:cubicBezTo>
                  <a:lnTo>
                    <a:pt x="223119" y="211415"/>
                  </a:lnTo>
                  <a:lnTo>
                    <a:pt x="223042" y="208576"/>
                  </a:lnTo>
                  <a:cubicBezTo>
                    <a:pt x="261373" y="207536"/>
                    <a:pt x="291706" y="175801"/>
                    <a:pt x="291013" y="137462"/>
                  </a:cubicBezTo>
                  <a:cubicBezTo>
                    <a:pt x="290320" y="99123"/>
                    <a:pt x="258860" y="68504"/>
                    <a:pt x="220516" y="68851"/>
                  </a:cubicBezTo>
                  <a:cubicBezTo>
                    <a:pt x="182172" y="69198"/>
                    <a:pt x="151271" y="100380"/>
                    <a:pt x="151271" y="138725"/>
                  </a:cubicBezTo>
                  <a:lnTo>
                    <a:pt x="151011" y="138725"/>
                  </a:lnTo>
                  <a:lnTo>
                    <a:pt x="141220" y="162363"/>
                  </a:lnTo>
                  <a:cubicBezTo>
                    <a:pt x="134976" y="168607"/>
                    <a:pt x="126350" y="172469"/>
                    <a:pt x="116822" y="172469"/>
                  </a:cubicBezTo>
                  <a:cubicBezTo>
                    <a:pt x="107294" y="172469"/>
                    <a:pt x="98668" y="168607"/>
                    <a:pt x="92424" y="162363"/>
                  </a:cubicBezTo>
                  <a:lnTo>
                    <a:pt x="82633" y="138726"/>
                  </a:lnTo>
                  <a:lnTo>
                    <a:pt x="82421" y="138726"/>
                  </a:lnTo>
                  <a:lnTo>
                    <a:pt x="82490" y="138381"/>
                  </a:lnTo>
                  <a:lnTo>
                    <a:pt x="82318" y="137965"/>
                  </a:lnTo>
                  <a:lnTo>
                    <a:pt x="82814" y="136768"/>
                  </a:lnTo>
                  <a:lnTo>
                    <a:pt x="93196" y="85031"/>
                  </a:lnTo>
                  <a:cubicBezTo>
                    <a:pt x="114019" y="35472"/>
                    <a:pt x="162801" y="521"/>
                    <a:pt x="219894" y="5"/>
                  </a:cubicBezTo>
                  <a:close/>
                </a:path>
              </a:pathLst>
            </a:custGeom>
            <a:solidFill>
              <a:srgbClr val="CC66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1EBB3489-DE23-D1AA-D40A-F1D739E46C74}"/>
                </a:ext>
              </a:extLst>
            </p:cNvPr>
            <p:cNvSpPr/>
            <p:nvPr/>
          </p:nvSpPr>
          <p:spPr bwMode="auto">
            <a:xfrm>
              <a:off x="1937665" y="1988840"/>
              <a:ext cx="822403" cy="1580850"/>
            </a:xfrm>
            <a:custGeom>
              <a:avLst/>
              <a:gdLst>
                <a:gd name="csX0" fmla="*/ 444314 w 822403"/>
                <a:gd name="csY0" fmla="*/ 0 h 1580850"/>
                <a:gd name="csX1" fmla="*/ 529974 w 822403"/>
                <a:gd name="csY1" fmla="*/ 52508 h 1580850"/>
                <a:gd name="csX2" fmla="*/ 739413 w 822403"/>
                <a:gd name="csY2" fmla="*/ 396167 h 1580850"/>
                <a:gd name="csX3" fmla="*/ 822403 w 822403"/>
                <a:gd name="csY3" fmla="*/ 1475345 h 1580850"/>
                <a:gd name="csX4" fmla="*/ 221855 w 822403"/>
                <a:gd name="csY4" fmla="*/ 1580824 h 1580850"/>
                <a:gd name="csX5" fmla="*/ 90470 w 822403"/>
                <a:gd name="csY5" fmla="*/ 1575411 h 1580850"/>
                <a:gd name="csX6" fmla="*/ 0 w 822403"/>
                <a:gd name="csY6" fmla="*/ 1565135 h 1580850"/>
                <a:gd name="csX7" fmla="*/ 8247 w 822403"/>
                <a:gd name="csY7" fmla="*/ 641462 h 1580850"/>
                <a:gd name="csX8" fmla="*/ 308285 w 822403"/>
                <a:gd name="csY8" fmla="*/ 360475 h 158085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822403" h="1580850">
                  <a:moveTo>
                    <a:pt x="444314" y="0"/>
                  </a:moveTo>
                  <a:lnTo>
                    <a:pt x="529974" y="52508"/>
                  </a:lnTo>
                  <a:cubicBezTo>
                    <a:pt x="650022" y="134167"/>
                    <a:pt x="739413" y="231111"/>
                    <a:pt x="739413" y="396167"/>
                  </a:cubicBezTo>
                  <a:lnTo>
                    <a:pt x="822403" y="1475345"/>
                  </a:lnTo>
                  <a:cubicBezTo>
                    <a:pt x="644445" y="1569173"/>
                    <a:pt x="377588" y="1581516"/>
                    <a:pt x="221855" y="1580824"/>
                  </a:cubicBezTo>
                  <a:cubicBezTo>
                    <a:pt x="182922" y="1580650"/>
                    <a:pt x="138432" y="1579021"/>
                    <a:pt x="90470" y="1575411"/>
                  </a:cubicBezTo>
                  <a:lnTo>
                    <a:pt x="0" y="1565135"/>
                  </a:lnTo>
                  <a:lnTo>
                    <a:pt x="8247" y="641462"/>
                  </a:lnTo>
                  <a:lnTo>
                    <a:pt x="308285" y="360475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72BB48A8-ABBF-CBF7-950A-85CB04187110}"/>
                </a:ext>
              </a:extLst>
            </p:cNvPr>
            <p:cNvSpPr/>
            <p:nvPr/>
          </p:nvSpPr>
          <p:spPr bwMode="auto">
            <a:xfrm>
              <a:off x="1804535" y="1949265"/>
              <a:ext cx="375099" cy="543537"/>
            </a:xfrm>
            <a:custGeom>
              <a:avLst/>
              <a:gdLst>
                <a:gd name="csX0" fmla="*/ 179161 w 375099"/>
                <a:gd name="csY0" fmla="*/ 0 h 543537"/>
                <a:gd name="csX1" fmla="*/ 186595 w 375099"/>
                <a:gd name="csY1" fmla="*/ 21871 h 543537"/>
                <a:gd name="csX2" fmla="*/ 315157 w 375099"/>
                <a:gd name="csY2" fmla="*/ 324297 h 543537"/>
                <a:gd name="csX3" fmla="*/ 375099 w 375099"/>
                <a:gd name="csY3" fmla="*/ 434206 h 543537"/>
                <a:gd name="csX4" fmla="*/ 351281 w 375099"/>
                <a:gd name="csY4" fmla="*/ 486222 h 543537"/>
                <a:gd name="csX5" fmla="*/ 320023 w 375099"/>
                <a:gd name="csY5" fmla="*/ 543537 h 543537"/>
                <a:gd name="csX6" fmla="*/ 294594 w 375099"/>
                <a:gd name="csY6" fmla="*/ 526418 h 543537"/>
                <a:gd name="csX7" fmla="*/ 89630 w 375099"/>
                <a:gd name="csY7" fmla="*/ 355750 h 543537"/>
                <a:gd name="csX8" fmla="*/ 72858 w 375099"/>
                <a:gd name="csY8" fmla="*/ 337930 h 543537"/>
                <a:gd name="csX9" fmla="*/ 87735 w 375099"/>
                <a:gd name="csY9" fmla="*/ 326568 h 543537"/>
                <a:gd name="csX10" fmla="*/ 159721 w 375099"/>
                <a:gd name="csY10" fmla="*/ 261419 h 543537"/>
                <a:gd name="csX11" fmla="*/ 3539 w 375099"/>
                <a:gd name="csY11" fmla="*/ 261419 h 543537"/>
                <a:gd name="csX12" fmla="*/ 0 w 375099"/>
                <a:gd name="csY12" fmla="*/ 257001 h 543537"/>
                <a:gd name="csX13" fmla="*/ 5922 w 375099"/>
                <a:gd name="csY13" fmla="*/ 188827 h 543537"/>
                <a:gd name="csX14" fmla="*/ 24797 w 375099"/>
                <a:gd name="csY14" fmla="*/ 121981 h 543537"/>
                <a:gd name="csX15" fmla="*/ 51199 w 375099"/>
                <a:gd name="csY15" fmla="*/ 69784 h 543537"/>
                <a:gd name="csX16" fmla="*/ 179161 w 375099"/>
                <a:gd name="csY16" fmla="*/ 0 h 5435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</a:cxnLst>
              <a:rect l="l" t="t" r="r" b="b"/>
              <a:pathLst>
                <a:path w="375099" h="543537">
                  <a:moveTo>
                    <a:pt x="179161" y="0"/>
                  </a:moveTo>
                  <a:lnTo>
                    <a:pt x="186595" y="21871"/>
                  </a:lnTo>
                  <a:cubicBezTo>
                    <a:pt x="223803" y="123171"/>
                    <a:pt x="265010" y="223611"/>
                    <a:pt x="315157" y="324297"/>
                  </a:cubicBezTo>
                  <a:lnTo>
                    <a:pt x="375099" y="434206"/>
                  </a:lnTo>
                  <a:lnTo>
                    <a:pt x="351281" y="486222"/>
                  </a:lnTo>
                  <a:lnTo>
                    <a:pt x="320023" y="543537"/>
                  </a:lnTo>
                  <a:lnTo>
                    <a:pt x="294594" y="526418"/>
                  </a:lnTo>
                  <a:cubicBezTo>
                    <a:pt x="213596" y="468897"/>
                    <a:pt x="146722" y="412183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lnTo>
                    <a:pt x="179161" y="0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1C6C9865-A5EC-3D9B-041A-FC7F69AB4B7E}"/>
                </a:ext>
              </a:extLst>
            </p:cNvPr>
            <p:cNvSpPr/>
            <p:nvPr/>
          </p:nvSpPr>
          <p:spPr bwMode="auto">
            <a:xfrm flipH="1">
              <a:off x="1956934" y="1949265"/>
              <a:ext cx="533088" cy="674039"/>
            </a:xfrm>
            <a:custGeom>
              <a:avLst/>
              <a:gdLst>
                <a:gd name="csX0" fmla="*/ 179161 w 533088"/>
                <a:gd name="csY0" fmla="*/ 0 h 674039"/>
                <a:gd name="csX1" fmla="*/ 186595 w 533088"/>
                <a:gd name="csY1" fmla="*/ 21871 h 674039"/>
                <a:gd name="csX2" fmla="*/ 497359 w 533088"/>
                <a:gd name="csY2" fmla="*/ 628198 h 674039"/>
                <a:gd name="csX3" fmla="*/ 533088 w 533088"/>
                <a:gd name="csY3" fmla="*/ 674039 h 674039"/>
                <a:gd name="csX4" fmla="*/ 380461 w 533088"/>
                <a:gd name="csY4" fmla="*/ 584227 h 674039"/>
                <a:gd name="csX5" fmla="*/ 89630 w 533088"/>
                <a:gd name="csY5" fmla="*/ 355750 h 674039"/>
                <a:gd name="csX6" fmla="*/ 72858 w 533088"/>
                <a:gd name="csY6" fmla="*/ 337930 h 674039"/>
                <a:gd name="csX7" fmla="*/ 87735 w 533088"/>
                <a:gd name="csY7" fmla="*/ 326568 h 674039"/>
                <a:gd name="csX8" fmla="*/ 159721 w 533088"/>
                <a:gd name="csY8" fmla="*/ 261419 h 674039"/>
                <a:gd name="csX9" fmla="*/ 3539 w 533088"/>
                <a:gd name="csY9" fmla="*/ 261419 h 674039"/>
                <a:gd name="csX10" fmla="*/ 0 w 533088"/>
                <a:gd name="csY10" fmla="*/ 257001 h 674039"/>
                <a:gd name="csX11" fmla="*/ 5922 w 533088"/>
                <a:gd name="csY11" fmla="*/ 188827 h 674039"/>
                <a:gd name="csX12" fmla="*/ 24797 w 533088"/>
                <a:gd name="csY12" fmla="*/ 121981 h 674039"/>
                <a:gd name="csX13" fmla="*/ 51199 w 533088"/>
                <a:gd name="csY13" fmla="*/ 69784 h 67403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</a:cxnLst>
              <a:rect l="l" t="t" r="r" b="b"/>
              <a:pathLst>
                <a:path w="533088" h="674039">
                  <a:moveTo>
                    <a:pt x="179161" y="0"/>
                  </a:moveTo>
                  <a:lnTo>
                    <a:pt x="186595" y="21871"/>
                  </a:lnTo>
                  <a:cubicBezTo>
                    <a:pt x="261011" y="224471"/>
                    <a:pt x="351424" y="423632"/>
                    <a:pt x="497359" y="628198"/>
                  </a:cubicBezTo>
                  <a:lnTo>
                    <a:pt x="533088" y="674039"/>
                  </a:lnTo>
                  <a:lnTo>
                    <a:pt x="380461" y="584227"/>
                  </a:lnTo>
                  <a:cubicBezTo>
                    <a:pt x="259266" y="506737"/>
                    <a:pt x="165753" y="430994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2" name="楕円 81">
              <a:extLst>
                <a:ext uri="{FF2B5EF4-FFF2-40B4-BE49-F238E27FC236}">
                  <a16:creationId xmlns:a16="http://schemas.microsoft.com/office/drawing/2014/main" id="{696AD4F8-FDAB-50E6-A8A7-DCF5C727AB8E}"/>
                </a:ext>
              </a:extLst>
            </p:cNvPr>
            <p:cNvSpPr/>
            <p:nvPr/>
          </p:nvSpPr>
          <p:spPr bwMode="auto">
            <a:xfrm>
              <a:off x="2020252" y="2713388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3" name="楕円 82">
              <a:extLst>
                <a:ext uri="{FF2B5EF4-FFF2-40B4-BE49-F238E27FC236}">
                  <a16:creationId xmlns:a16="http://schemas.microsoft.com/office/drawing/2014/main" id="{481AE4B6-AED9-CC0C-421A-7849CCFCD248}"/>
                </a:ext>
              </a:extLst>
            </p:cNvPr>
            <p:cNvSpPr/>
            <p:nvPr/>
          </p:nvSpPr>
          <p:spPr bwMode="auto">
            <a:xfrm>
              <a:off x="2020252" y="2999923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4" name="楕円 83">
              <a:extLst>
                <a:ext uri="{FF2B5EF4-FFF2-40B4-BE49-F238E27FC236}">
                  <a16:creationId xmlns:a16="http://schemas.microsoft.com/office/drawing/2014/main" id="{EEAED3C9-436A-54DE-98AD-8048F31E0FD1}"/>
                </a:ext>
              </a:extLst>
            </p:cNvPr>
            <p:cNvSpPr/>
            <p:nvPr/>
          </p:nvSpPr>
          <p:spPr bwMode="auto">
            <a:xfrm>
              <a:off x="2020252" y="3317133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フリーフォーム: 図形 41">
            <a:extLst>
              <a:ext uri="{FF2B5EF4-FFF2-40B4-BE49-F238E27FC236}">
                <a16:creationId xmlns:a16="http://schemas.microsoft.com/office/drawing/2014/main" id="{48AC6B01-DF2B-FD4A-AB82-48926FA5218C}"/>
              </a:ext>
            </a:extLst>
          </p:cNvPr>
          <p:cNvSpPr/>
          <p:nvPr/>
        </p:nvSpPr>
        <p:spPr>
          <a:xfrm>
            <a:off x="2342350" y="429997"/>
            <a:ext cx="4056980" cy="9046005"/>
          </a:xfrm>
          <a:custGeom>
            <a:avLst/>
            <a:gdLst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656857 w 4488780"/>
              <a:gd name="connsiteY8" fmla="*/ 5431842 h 8595954"/>
              <a:gd name="connsiteX9" fmla="*/ 0 w 4488780"/>
              <a:gd name="connsiteY9" fmla="*/ 5918852 h 8595954"/>
              <a:gd name="connsiteX10" fmla="*/ 0 w 4488780"/>
              <a:gd name="connsiteY10" fmla="*/ 5918851 h 8595954"/>
              <a:gd name="connsiteX11" fmla="*/ 700214 w 4488780"/>
              <a:gd name="connsiteY11" fmla="*/ 4862474 h 8595954"/>
              <a:gd name="connsiteX12" fmla="*/ 763572 w 4488780"/>
              <a:gd name="connsiteY12" fmla="*/ 4842806 h 8595954"/>
              <a:gd name="connsiteX13" fmla="*/ 763572 w 4488780"/>
              <a:gd name="connsiteY13" fmla="*/ 367976 h 8595954"/>
              <a:gd name="connsiteX14" fmla="*/ 1131548 w 4488780"/>
              <a:gd name="connsiteY14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656857 w 4488780"/>
              <a:gd name="connsiteY8" fmla="*/ 5431842 h 8595954"/>
              <a:gd name="connsiteX9" fmla="*/ 0 w 4488780"/>
              <a:gd name="connsiteY9" fmla="*/ 5918852 h 8595954"/>
              <a:gd name="connsiteX10" fmla="*/ 0 w 4488780"/>
              <a:gd name="connsiteY10" fmla="*/ 5918851 h 8595954"/>
              <a:gd name="connsiteX11" fmla="*/ 763572 w 4488780"/>
              <a:gd name="connsiteY11" fmla="*/ 4842806 h 8595954"/>
              <a:gd name="connsiteX12" fmla="*/ 763572 w 4488780"/>
              <a:gd name="connsiteY12" fmla="*/ 367976 h 8595954"/>
              <a:gd name="connsiteX13" fmla="*/ 1131548 w 4488780"/>
              <a:gd name="connsiteY13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0 w 4488780"/>
              <a:gd name="connsiteY9" fmla="*/ 5918851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0 w 4488780"/>
              <a:gd name="connsiteY9" fmla="*/ 5918851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406400 w 4488780"/>
              <a:gd name="connsiteY9" fmla="*/ 5339579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763572 w 4488780"/>
              <a:gd name="connsiteY9" fmla="*/ 4842806 h 8595954"/>
              <a:gd name="connsiteX10" fmla="*/ 763572 w 4488780"/>
              <a:gd name="connsiteY10" fmla="*/ 367976 h 8595954"/>
              <a:gd name="connsiteX11" fmla="*/ 1131548 w 4488780"/>
              <a:gd name="connsiteY11" fmla="*/ 0 h 8595954"/>
              <a:gd name="connsiteX0" fmla="*/ 699748 w 4056980"/>
              <a:gd name="connsiteY0" fmla="*/ 0 h 8595954"/>
              <a:gd name="connsiteX1" fmla="*/ 3689004 w 4056980"/>
              <a:gd name="connsiteY1" fmla="*/ 0 h 8595954"/>
              <a:gd name="connsiteX2" fmla="*/ 4056980 w 4056980"/>
              <a:gd name="connsiteY2" fmla="*/ 367976 h 8595954"/>
              <a:gd name="connsiteX3" fmla="*/ 4056980 w 4056980"/>
              <a:gd name="connsiteY3" fmla="*/ 8227978 h 8595954"/>
              <a:gd name="connsiteX4" fmla="*/ 3689004 w 4056980"/>
              <a:gd name="connsiteY4" fmla="*/ 8595954 h 8595954"/>
              <a:gd name="connsiteX5" fmla="*/ 699748 w 4056980"/>
              <a:gd name="connsiteY5" fmla="*/ 8595954 h 8595954"/>
              <a:gd name="connsiteX6" fmla="*/ 331772 w 4056980"/>
              <a:gd name="connsiteY6" fmla="*/ 8227978 h 8595954"/>
              <a:gd name="connsiteX7" fmla="*/ 331772 w 4056980"/>
              <a:gd name="connsiteY7" fmla="*/ 5399873 h 8595954"/>
              <a:gd name="connsiteX8" fmla="*/ 0 w 4056980"/>
              <a:gd name="connsiteY8" fmla="*/ 5448195 h 8595954"/>
              <a:gd name="connsiteX9" fmla="*/ 331772 w 4056980"/>
              <a:gd name="connsiteY9" fmla="*/ 4842806 h 8595954"/>
              <a:gd name="connsiteX10" fmla="*/ 331772 w 4056980"/>
              <a:gd name="connsiteY10" fmla="*/ 367976 h 8595954"/>
              <a:gd name="connsiteX11" fmla="*/ 699748 w 4056980"/>
              <a:gd name="connsiteY11" fmla="*/ 0 h 85959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4056980" h="8595954">
                <a:moveTo>
                  <a:pt x="699748" y="0"/>
                </a:moveTo>
                <a:lnTo>
                  <a:pt x="3689004" y="0"/>
                </a:lnTo>
                <a:cubicBezTo>
                  <a:pt x="3892232" y="0"/>
                  <a:pt x="4056980" y="164748"/>
                  <a:pt x="4056980" y="367976"/>
                </a:cubicBezTo>
                <a:lnTo>
                  <a:pt x="4056980" y="8227978"/>
                </a:lnTo>
                <a:cubicBezTo>
                  <a:pt x="4056980" y="8431206"/>
                  <a:pt x="3892232" y="8595954"/>
                  <a:pt x="3689004" y="8595954"/>
                </a:cubicBezTo>
                <a:lnTo>
                  <a:pt x="699748" y="8595954"/>
                </a:lnTo>
                <a:cubicBezTo>
                  <a:pt x="496520" y="8595954"/>
                  <a:pt x="331772" y="8431206"/>
                  <a:pt x="331772" y="8227978"/>
                </a:cubicBezTo>
                <a:lnTo>
                  <a:pt x="331772" y="5399873"/>
                </a:lnTo>
                <a:lnTo>
                  <a:pt x="0" y="5448195"/>
                </a:lnTo>
                <a:lnTo>
                  <a:pt x="331772" y="4842806"/>
                </a:lnTo>
                <a:lnTo>
                  <a:pt x="331772" y="367976"/>
                </a:lnTo>
                <a:cubicBezTo>
                  <a:pt x="331772" y="164748"/>
                  <a:pt x="496520" y="0"/>
                  <a:pt x="699748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ECEF63FA-6E0A-5104-001C-E23EE1E7CA07}"/>
              </a:ext>
            </a:extLst>
          </p:cNvPr>
          <p:cNvSpPr txBox="1"/>
          <p:nvPr/>
        </p:nvSpPr>
        <p:spPr>
          <a:xfrm rot="5400000">
            <a:off x="383845" y="3658365"/>
            <a:ext cx="8415930" cy="258927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コートのお間違いに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CD9C20C-4849-9745-C3D3-90D1F3988DD6}"/>
              </a:ext>
            </a:extLst>
          </p:cNvPr>
          <p:cNvGrpSpPr/>
          <p:nvPr/>
        </p:nvGrpSpPr>
        <p:grpSpPr>
          <a:xfrm>
            <a:off x="458670" y="5538177"/>
            <a:ext cx="1850286" cy="3937825"/>
            <a:chOff x="3602994" y="1272764"/>
            <a:chExt cx="1485964" cy="3162466"/>
          </a:xfrm>
        </p:grpSpPr>
        <p:sp>
          <p:nvSpPr>
            <p:cNvPr id="3" name="四角形: 上の 2 つの角を丸める 2">
              <a:extLst>
                <a:ext uri="{FF2B5EF4-FFF2-40B4-BE49-F238E27FC236}">
                  <a16:creationId xmlns:a16="http://schemas.microsoft.com/office/drawing/2014/main" id="{3BA547AE-705F-B946-5D2C-6C3CF5F39C9C}"/>
                </a:ext>
              </a:extLst>
            </p:cNvPr>
            <p:cNvSpPr/>
            <p:nvPr/>
          </p:nvSpPr>
          <p:spPr bwMode="auto">
            <a:xfrm rot="20700000" flipH="1">
              <a:off x="4805824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" name="四角形: 上の 2 つの角を丸める 6">
              <a:extLst>
                <a:ext uri="{FF2B5EF4-FFF2-40B4-BE49-F238E27FC236}">
                  <a16:creationId xmlns:a16="http://schemas.microsoft.com/office/drawing/2014/main" id="{342E7416-7F1B-17F3-1113-83FA5773E743}"/>
                </a:ext>
              </a:extLst>
            </p:cNvPr>
            <p:cNvSpPr/>
            <p:nvPr/>
          </p:nvSpPr>
          <p:spPr bwMode="auto">
            <a:xfrm rot="900000">
              <a:off x="3715165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92FCF2D1-D34F-D55B-5692-A9FF9AC82543}"/>
                </a:ext>
              </a:extLst>
            </p:cNvPr>
            <p:cNvSpPr/>
            <p:nvPr/>
          </p:nvSpPr>
          <p:spPr bwMode="auto">
            <a:xfrm rot="10800000">
              <a:off x="4094319" y="3699029"/>
              <a:ext cx="525306" cy="480772"/>
            </a:xfrm>
            <a:custGeom>
              <a:avLst/>
              <a:gdLst>
                <a:gd name="connsiteX0" fmla="*/ 296698 w 644368"/>
                <a:gd name="connsiteY0" fmla="*/ 588977 h 588977"/>
                <a:gd name="connsiteX1" fmla="*/ 0 w 644368"/>
                <a:gd name="connsiteY1" fmla="*/ 588977 h 588977"/>
                <a:gd name="connsiteX2" fmla="*/ 126471 w 644368"/>
                <a:gd name="connsiteY2" fmla="*/ 0 h 588977"/>
                <a:gd name="connsiteX3" fmla="*/ 296698 w 644368"/>
                <a:gd name="connsiteY3" fmla="*/ 0 h 588977"/>
                <a:gd name="connsiteX4" fmla="*/ 644368 w 644368"/>
                <a:gd name="connsiteY4" fmla="*/ 588977 h 588977"/>
                <a:gd name="connsiteX5" fmla="*/ 342417 w 644368"/>
                <a:gd name="connsiteY5" fmla="*/ 588977 h 588977"/>
                <a:gd name="connsiteX6" fmla="*/ 342417 w 644368"/>
                <a:gd name="connsiteY6" fmla="*/ 0 h 588977"/>
                <a:gd name="connsiteX7" fmla="*/ 517897 w 644368"/>
                <a:gd name="connsiteY7" fmla="*/ 0 h 588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4368" h="588977">
                  <a:moveTo>
                    <a:pt x="296698" y="588977"/>
                  </a:moveTo>
                  <a:lnTo>
                    <a:pt x="0" y="588977"/>
                  </a:lnTo>
                  <a:lnTo>
                    <a:pt x="126471" y="0"/>
                  </a:lnTo>
                  <a:lnTo>
                    <a:pt x="296698" y="0"/>
                  </a:lnTo>
                  <a:close/>
                  <a:moveTo>
                    <a:pt x="644368" y="588977"/>
                  </a:moveTo>
                  <a:lnTo>
                    <a:pt x="342417" y="588977"/>
                  </a:lnTo>
                  <a:lnTo>
                    <a:pt x="342417" y="0"/>
                  </a:lnTo>
                  <a:lnTo>
                    <a:pt x="517897" y="0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19454448-754B-452A-886F-3C8577E6FFE2}"/>
                </a:ext>
              </a:extLst>
            </p:cNvPr>
            <p:cNvSpPr/>
            <p:nvPr/>
          </p:nvSpPr>
          <p:spPr bwMode="auto">
            <a:xfrm>
              <a:off x="3621551" y="2992919"/>
              <a:ext cx="1450039" cy="920479"/>
            </a:xfrm>
            <a:custGeom>
              <a:avLst/>
              <a:gdLst>
                <a:gd name="connsiteX0" fmla="*/ 341411 w 1450039"/>
                <a:gd name="connsiteY0" fmla="*/ 0 h 1263325"/>
                <a:gd name="connsiteX1" fmla="*/ 1113101 w 1450039"/>
                <a:gd name="connsiteY1" fmla="*/ 0 h 1263325"/>
                <a:gd name="connsiteX2" fmla="*/ 1450039 w 1450039"/>
                <a:gd name="connsiteY2" fmla="*/ 1113809 h 1263325"/>
                <a:gd name="connsiteX3" fmla="*/ 1388688 w 1450039"/>
                <a:gd name="connsiteY3" fmla="*/ 1145103 h 1263325"/>
                <a:gd name="connsiteX4" fmla="*/ 710524 w 1450039"/>
                <a:gd name="connsiteY4" fmla="*/ 1263325 h 1263325"/>
                <a:gd name="connsiteX5" fmla="*/ 32360 w 1450039"/>
                <a:gd name="connsiteY5" fmla="*/ 1145103 h 1263325"/>
                <a:gd name="connsiteX6" fmla="*/ 0 w 1450039"/>
                <a:gd name="connsiteY6" fmla="*/ 1128596 h 1263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450039" h="1263325">
                  <a:moveTo>
                    <a:pt x="341411" y="0"/>
                  </a:moveTo>
                  <a:lnTo>
                    <a:pt x="1113101" y="0"/>
                  </a:lnTo>
                  <a:lnTo>
                    <a:pt x="1450039" y="1113809"/>
                  </a:lnTo>
                  <a:lnTo>
                    <a:pt x="1388688" y="1145103"/>
                  </a:lnTo>
                  <a:cubicBezTo>
                    <a:pt x="1215131" y="1218147"/>
                    <a:pt x="975364" y="1263325"/>
                    <a:pt x="710524" y="1263325"/>
                  </a:cubicBezTo>
                  <a:cubicBezTo>
                    <a:pt x="445685" y="1263325"/>
                    <a:pt x="205917" y="1218147"/>
                    <a:pt x="32360" y="1145103"/>
                  </a:cubicBezTo>
                  <a:lnTo>
                    <a:pt x="0" y="112859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5CB35466-E0C3-C8F8-0141-C5E6E1C68185}"/>
                </a:ext>
              </a:extLst>
            </p:cNvPr>
            <p:cNvSpPr/>
            <p:nvPr/>
          </p:nvSpPr>
          <p:spPr bwMode="auto">
            <a:xfrm rot="16200000">
              <a:off x="4250496" y="3130599"/>
              <a:ext cx="190959" cy="1485964"/>
            </a:xfrm>
            <a:custGeom>
              <a:avLst/>
              <a:gdLst>
                <a:gd name="connsiteX0" fmla="*/ 262085 w 262085"/>
                <a:gd name="connsiteY0" fmla="*/ 1457225 h 1485964"/>
                <a:gd name="connsiteX1" fmla="*/ 167086 w 262085"/>
                <a:gd name="connsiteY1" fmla="*/ 1485964 h 1485964"/>
                <a:gd name="connsiteX2" fmla="*/ 139084 w 262085"/>
                <a:gd name="connsiteY2" fmla="*/ 1444402 h 1485964"/>
                <a:gd name="connsiteX3" fmla="*/ 0 w 262085"/>
                <a:gd name="connsiteY3" fmla="*/ 729081 h 1485964"/>
                <a:gd name="connsiteX4" fmla="*/ 139084 w 262085"/>
                <a:gd name="connsiteY4" fmla="*/ 13761 h 1485964"/>
                <a:gd name="connsiteX5" fmla="*/ 148356 w 262085"/>
                <a:gd name="connsiteY5" fmla="*/ 0 h 1485964"/>
                <a:gd name="connsiteX6" fmla="*/ 251711 w 262085"/>
                <a:gd name="connsiteY6" fmla="*/ 31266 h 1485964"/>
                <a:gd name="connsiteX7" fmla="*/ 248927 w 262085"/>
                <a:gd name="connsiteY7" fmla="*/ 39406 h 1485964"/>
                <a:gd name="connsiteX8" fmla="*/ 157731 w 262085"/>
                <a:gd name="connsiteY8" fmla="*/ 729081 h 1485964"/>
                <a:gd name="connsiteX9" fmla="*/ 248927 w 262085"/>
                <a:gd name="connsiteY9" fmla="*/ 1418757 h 1485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62085" h="1485964">
                  <a:moveTo>
                    <a:pt x="262085" y="1457225"/>
                  </a:moveTo>
                  <a:lnTo>
                    <a:pt x="167086" y="1485964"/>
                  </a:lnTo>
                  <a:lnTo>
                    <a:pt x="139084" y="1444402"/>
                  </a:lnTo>
                  <a:cubicBezTo>
                    <a:pt x="55171" y="1289378"/>
                    <a:pt x="0" y="1026848"/>
                    <a:pt x="0" y="729081"/>
                  </a:cubicBezTo>
                  <a:cubicBezTo>
                    <a:pt x="0" y="431314"/>
                    <a:pt x="55171" y="168785"/>
                    <a:pt x="139084" y="13761"/>
                  </a:cubicBezTo>
                  <a:lnTo>
                    <a:pt x="148356" y="0"/>
                  </a:lnTo>
                  <a:lnTo>
                    <a:pt x="251711" y="31266"/>
                  </a:lnTo>
                  <a:lnTo>
                    <a:pt x="248927" y="39406"/>
                  </a:lnTo>
                  <a:cubicBezTo>
                    <a:pt x="190602" y="231114"/>
                    <a:pt x="157731" y="474527"/>
                    <a:pt x="157731" y="729081"/>
                  </a:cubicBezTo>
                  <a:cubicBezTo>
                    <a:pt x="157731" y="983636"/>
                    <a:pt x="190602" y="1227048"/>
                    <a:pt x="248927" y="1418757"/>
                  </a:cubicBezTo>
                  <a:close/>
                </a:path>
              </a:pathLst>
            </a:cu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4" name="円/楕円 840">
              <a:extLst>
                <a:ext uri="{FF2B5EF4-FFF2-40B4-BE49-F238E27FC236}">
                  <a16:creationId xmlns:a16="http://schemas.microsoft.com/office/drawing/2014/main" id="{8C02E132-6610-1045-0B24-552487E9D272}"/>
                </a:ext>
              </a:extLst>
            </p:cNvPr>
            <p:cNvSpPr/>
            <p:nvPr/>
          </p:nvSpPr>
          <p:spPr>
            <a:xfrm>
              <a:off x="3833440" y="1381386"/>
              <a:ext cx="981681" cy="1400761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C56EDC7A-E690-1E81-2050-6F8ECADCA1D3}"/>
                </a:ext>
              </a:extLst>
            </p:cNvPr>
            <p:cNvGrpSpPr/>
            <p:nvPr/>
          </p:nvGrpSpPr>
          <p:grpSpPr>
            <a:xfrm>
              <a:off x="3664968" y="2267007"/>
              <a:ext cx="1342876" cy="707629"/>
              <a:chOff x="-4395675" y="2359371"/>
              <a:chExt cx="2187192" cy="1152542"/>
            </a:xfrm>
          </p:grpSpPr>
          <p:grpSp>
            <p:nvGrpSpPr>
              <p:cNvPr id="60" name="グループ化 59">
                <a:extLst>
                  <a:ext uri="{FF2B5EF4-FFF2-40B4-BE49-F238E27FC236}">
                    <a16:creationId xmlns:a16="http://schemas.microsoft.com/office/drawing/2014/main" id="{DE3FC5C7-F5CD-D743-16DB-A715AC34CA3C}"/>
                  </a:ext>
                </a:extLst>
              </p:cNvPr>
              <p:cNvGrpSpPr/>
              <p:nvPr/>
            </p:nvGrpSpPr>
            <p:grpSpPr>
              <a:xfrm rot="5400000" flipH="1">
                <a:off x="-4511509" y="2475205"/>
                <a:ext cx="540148" cy="308480"/>
                <a:chOff x="-3055204" y="2832352"/>
                <a:chExt cx="617917" cy="327511"/>
              </a:xfrm>
            </p:grpSpPr>
            <p:sp>
              <p:nvSpPr>
                <p:cNvPr id="68" name="フリーフォーム: 図形 67">
                  <a:extLst>
                    <a:ext uri="{FF2B5EF4-FFF2-40B4-BE49-F238E27FC236}">
                      <a16:creationId xmlns:a16="http://schemas.microsoft.com/office/drawing/2014/main" id="{7AF713B6-1721-96BC-868B-F48D014DCD00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" name="フリーフォーム: 図形 68">
                  <a:extLst>
                    <a:ext uri="{FF2B5EF4-FFF2-40B4-BE49-F238E27FC236}">
                      <a16:creationId xmlns:a16="http://schemas.microsoft.com/office/drawing/2014/main" id="{CC9BFC45-F893-D204-882A-2808F47AD38E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0" name="フリーフォーム: 図形 69">
                  <a:extLst>
                    <a:ext uri="{FF2B5EF4-FFF2-40B4-BE49-F238E27FC236}">
                      <a16:creationId xmlns:a16="http://schemas.microsoft.com/office/drawing/2014/main" id="{42FD12D9-1E67-2B6B-3C81-C7570942A859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1" name="フリーフォーム: 図形 70">
                  <a:extLst>
                    <a:ext uri="{FF2B5EF4-FFF2-40B4-BE49-F238E27FC236}">
                      <a16:creationId xmlns:a16="http://schemas.microsoft.com/office/drawing/2014/main" id="{8AF2DF52-B812-608A-4399-EA3B11375968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61" name="グループ化 60">
                <a:extLst>
                  <a:ext uri="{FF2B5EF4-FFF2-40B4-BE49-F238E27FC236}">
                    <a16:creationId xmlns:a16="http://schemas.microsoft.com/office/drawing/2014/main" id="{A12236A1-681C-3FA5-62AA-C44E356E2972}"/>
                  </a:ext>
                </a:extLst>
              </p:cNvPr>
              <p:cNvGrpSpPr/>
              <p:nvPr/>
            </p:nvGrpSpPr>
            <p:grpSpPr>
              <a:xfrm rot="16200000">
                <a:off x="-2632797" y="2478380"/>
                <a:ext cx="540148" cy="308480"/>
                <a:chOff x="-3055204" y="2832352"/>
                <a:chExt cx="617917" cy="327511"/>
              </a:xfrm>
            </p:grpSpPr>
            <p:sp>
              <p:nvSpPr>
                <p:cNvPr id="64" name="フリーフォーム: 図形 63">
                  <a:extLst>
                    <a:ext uri="{FF2B5EF4-FFF2-40B4-BE49-F238E27FC236}">
                      <a16:creationId xmlns:a16="http://schemas.microsoft.com/office/drawing/2014/main" id="{85342DE7-C464-2B7B-360D-B1CF2A2ED9B7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5" name="フリーフォーム: 図形 64">
                  <a:extLst>
                    <a:ext uri="{FF2B5EF4-FFF2-40B4-BE49-F238E27FC236}">
                      <a16:creationId xmlns:a16="http://schemas.microsoft.com/office/drawing/2014/main" id="{2B92A71D-6169-DB6D-71B8-D3B22E0F7935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6" name="フリーフォーム: 図形 65">
                  <a:extLst>
                    <a:ext uri="{FF2B5EF4-FFF2-40B4-BE49-F238E27FC236}">
                      <a16:creationId xmlns:a16="http://schemas.microsoft.com/office/drawing/2014/main" id="{B2310C77-6CB9-D5EA-5984-957524558664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E0F75C37-22BB-A802-9A8E-57FDC68062C9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6A00BA91-2B73-CE0E-3080-D694E54A8509}"/>
                  </a:ext>
                </a:extLst>
              </p:cNvPr>
              <p:cNvSpPr/>
              <p:nvPr/>
            </p:nvSpPr>
            <p:spPr bwMode="auto">
              <a:xfrm>
                <a:off x="-4254457" y="2361983"/>
                <a:ext cx="1901512" cy="1149930"/>
              </a:xfrm>
              <a:custGeom>
                <a:avLst/>
                <a:gdLst>
                  <a:gd name="connsiteX0" fmla="*/ 677048 w 1901511"/>
                  <a:gd name="connsiteY0" fmla="*/ 0 h 985743"/>
                  <a:gd name="connsiteX1" fmla="*/ 1224462 w 1901511"/>
                  <a:gd name="connsiteY1" fmla="*/ 0 h 985743"/>
                  <a:gd name="connsiteX2" fmla="*/ 1398771 w 1901511"/>
                  <a:gd name="connsiteY2" fmla="*/ 35192 h 985743"/>
                  <a:gd name="connsiteX3" fmla="*/ 1448296 w 1901511"/>
                  <a:gd name="connsiteY3" fmla="*/ 62073 h 985743"/>
                  <a:gd name="connsiteX4" fmla="*/ 1476923 w 1901511"/>
                  <a:gd name="connsiteY4" fmla="*/ 46535 h 985743"/>
                  <a:gd name="connsiteX5" fmla="*/ 1595886 w 1901511"/>
                  <a:gd name="connsiteY5" fmla="*/ 22517 h 985743"/>
                  <a:gd name="connsiteX6" fmla="*/ 1901511 w 1901511"/>
                  <a:gd name="connsiteY6" fmla="*/ 328142 h 985743"/>
                  <a:gd name="connsiteX7" fmla="*/ 1714849 w 1901511"/>
                  <a:gd name="connsiteY7" fmla="*/ 609750 h 985743"/>
                  <a:gd name="connsiteX8" fmla="*/ 1672275 w 1901511"/>
                  <a:gd name="connsiteY8" fmla="*/ 622965 h 985743"/>
                  <a:gd name="connsiteX9" fmla="*/ 1672275 w 1901511"/>
                  <a:gd name="connsiteY9" fmla="*/ 985743 h 985743"/>
                  <a:gd name="connsiteX10" fmla="*/ 229235 w 1901511"/>
                  <a:gd name="connsiteY10" fmla="*/ 985743 h 985743"/>
                  <a:gd name="connsiteX11" fmla="*/ 229235 w 1901511"/>
                  <a:gd name="connsiteY11" fmla="*/ 622965 h 985743"/>
                  <a:gd name="connsiteX12" fmla="*/ 186662 w 1901511"/>
                  <a:gd name="connsiteY12" fmla="*/ 609750 h 985743"/>
                  <a:gd name="connsiteX13" fmla="*/ 0 w 1901511"/>
                  <a:gd name="connsiteY13" fmla="*/ 328142 h 985743"/>
                  <a:gd name="connsiteX14" fmla="*/ 305625 w 1901511"/>
                  <a:gd name="connsiteY14" fmla="*/ 22517 h 985743"/>
                  <a:gd name="connsiteX15" fmla="*/ 424588 w 1901511"/>
                  <a:gd name="connsiteY15" fmla="*/ 46535 h 985743"/>
                  <a:gd name="connsiteX16" fmla="*/ 453215 w 1901511"/>
                  <a:gd name="connsiteY16" fmla="*/ 62073 h 985743"/>
                  <a:gd name="connsiteX17" fmla="*/ 502739 w 1901511"/>
                  <a:gd name="connsiteY17" fmla="*/ 35192 h 985743"/>
                  <a:gd name="connsiteX18" fmla="*/ 677048 w 1901511"/>
                  <a:gd name="connsiteY18" fmla="*/ 0 h 985743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72275 w 1901511"/>
                  <a:gd name="connsiteY9" fmla="*/ 985743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59751"/>
                  <a:gd name="connsiteX1" fmla="*/ 1224462 w 1901511"/>
                  <a:gd name="connsiteY1" fmla="*/ 0 h 1559751"/>
                  <a:gd name="connsiteX2" fmla="*/ 1398771 w 1901511"/>
                  <a:gd name="connsiteY2" fmla="*/ 35192 h 1559751"/>
                  <a:gd name="connsiteX3" fmla="*/ 1448296 w 1901511"/>
                  <a:gd name="connsiteY3" fmla="*/ 62073 h 1559751"/>
                  <a:gd name="connsiteX4" fmla="*/ 1476923 w 1901511"/>
                  <a:gd name="connsiteY4" fmla="*/ 46535 h 1559751"/>
                  <a:gd name="connsiteX5" fmla="*/ 1595886 w 1901511"/>
                  <a:gd name="connsiteY5" fmla="*/ 22517 h 1559751"/>
                  <a:gd name="connsiteX6" fmla="*/ 1901511 w 1901511"/>
                  <a:gd name="connsiteY6" fmla="*/ 328142 h 1559751"/>
                  <a:gd name="connsiteX7" fmla="*/ 1714849 w 1901511"/>
                  <a:gd name="connsiteY7" fmla="*/ 609750 h 1559751"/>
                  <a:gd name="connsiteX8" fmla="*/ 1672275 w 1901511"/>
                  <a:gd name="connsiteY8" fmla="*/ 622965 h 1559751"/>
                  <a:gd name="connsiteX9" fmla="*/ 1620562 w 1901511"/>
                  <a:gd name="connsiteY9" fmla="*/ 1559751 h 1559751"/>
                  <a:gd name="connsiteX10" fmla="*/ 368858 w 1901511"/>
                  <a:gd name="connsiteY10" fmla="*/ 1544237 h 1559751"/>
                  <a:gd name="connsiteX11" fmla="*/ 229235 w 1901511"/>
                  <a:gd name="connsiteY11" fmla="*/ 622965 h 1559751"/>
                  <a:gd name="connsiteX12" fmla="*/ 186662 w 1901511"/>
                  <a:gd name="connsiteY12" fmla="*/ 609750 h 1559751"/>
                  <a:gd name="connsiteX13" fmla="*/ 0 w 1901511"/>
                  <a:gd name="connsiteY13" fmla="*/ 328142 h 1559751"/>
                  <a:gd name="connsiteX14" fmla="*/ 305625 w 1901511"/>
                  <a:gd name="connsiteY14" fmla="*/ 22517 h 1559751"/>
                  <a:gd name="connsiteX15" fmla="*/ 424588 w 1901511"/>
                  <a:gd name="connsiteY15" fmla="*/ 46535 h 1559751"/>
                  <a:gd name="connsiteX16" fmla="*/ 453215 w 1901511"/>
                  <a:gd name="connsiteY16" fmla="*/ 62073 h 1559751"/>
                  <a:gd name="connsiteX17" fmla="*/ 502739 w 1901511"/>
                  <a:gd name="connsiteY17" fmla="*/ 35192 h 1559751"/>
                  <a:gd name="connsiteX18" fmla="*/ 677048 w 1901511"/>
                  <a:gd name="connsiteY18" fmla="*/ 0 h 1559751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39066"/>
                  <a:gd name="connsiteX1" fmla="*/ 1224462 w 1901511"/>
                  <a:gd name="connsiteY1" fmla="*/ 0 h 1539066"/>
                  <a:gd name="connsiteX2" fmla="*/ 1398771 w 1901511"/>
                  <a:gd name="connsiteY2" fmla="*/ 35192 h 1539066"/>
                  <a:gd name="connsiteX3" fmla="*/ 1448296 w 1901511"/>
                  <a:gd name="connsiteY3" fmla="*/ 62073 h 1539066"/>
                  <a:gd name="connsiteX4" fmla="*/ 1476923 w 1901511"/>
                  <a:gd name="connsiteY4" fmla="*/ 46535 h 1539066"/>
                  <a:gd name="connsiteX5" fmla="*/ 1595886 w 1901511"/>
                  <a:gd name="connsiteY5" fmla="*/ 22517 h 1539066"/>
                  <a:gd name="connsiteX6" fmla="*/ 1901511 w 1901511"/>
                  <a:gd name="connsiteY6" fmla="*/ 328142 h 1539066"/>
                  <a:gd name="connsiteX7" fmla="*/ 1714849 w 1901511"/>
                  <a:gd name="connsiteY7" fmla="*/ 609750 h 1539066"/>
                  <a:gd name="connsiteX8" fmla="*/ 1672275 w 1901511"/>
                  <a:gd name="connsiteY8" fmla="*/ 622965 h 1539066"/>
                  <a:gd name="connsiteX9" fmla="*/ 1630905 w 1901511"/>
                  <a:gd name="connsiteY9" fmla="*/ 1539066 h 1539066"/>
                  <a:gd name="connsiteX10" fmla="*/ 332660 w 1901511"/>
                  <a:gd name="connsiteY10" fmla="*/ 1528723 h 1539066"/>
                  <a:gd name="connsiteX11" fmla="*/ 229235 w 1901511"/>
                  <a:gd name="connsiteY11" fmla="*/ 622965 h 1539066"/>
                  <a:gd name="connsiteX12" fmla="*/ 186662 w 1901511"/>
                  <a:gd name="connsiteY12" fmla="*/ 609750 h 1539066"/>
                  <a:gd name="connsiteX13" fmla="*/ 0 w 1901511"/>
                  <a:gd name="connsiteY13" fmla="*/ 328142 h 1539066"/>
                  <a:gd name="connsiteX14" fmla="*/ 305625 w 1901511"/>
                  <a:gd name="connsiteY14" fmla="*/ 22517 h 1539066"/>
                  <a:gd name="connsiteX15" fmla="*/ 424588 w 1901511"/>
                  <a:gd name="connsiteY15" fmla="*/ 46535 h 1539066"/>
                  <a:gd name="connsiteX16" fmla="*/ 453215 w 1901511"/>
                  <a:gd name="connsiteY16" fmla="*/ 62073 h 1539066"/>
                  <a:gd name="connsiteX17" fmla="*/ 502739 w 1901511"/>
                  <a:gd name="connsiteY17" fmla="*/ 35192 h 1539066"/>
                  <a:gd name="connsiteX18" fmla="*/ 677048 w 1901511"/>
                  <a:gd name="connsiteY18" fmla="*/ 0 h 1539066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22317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39066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0075 w 1901511"/>
                  <a:gd name="connsiteY10" fmla="*/ 1146051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149930"/>
                  <a:gd name="connsiteX1" fmla="*/ 1224462 w 1901511"/>
                  <a:gd name="connsiteY1" fmla="*/ 0 h 1149930"/>
                  <a:gd name="connsiteX2" fmla="*/ 1398771 w 1901511"/>
                  <a:gd name="connsiteY2" fmla="*/ 35192 h 1149930"/>
                  <a:gd name="connsiteX3" fmla="*/ 1448296 w 1901511"/>
                  <a:gd name="connsiteY3" fmla="*/ 62073 h 1149930"/>
                  <a:gd name="connsiteX4" fmla="*/ 1476923 w 1901511"/>
                  <a:gd name="connsiteY4" fmla="*/ 46535 h 1149930"/>
                  <a:gd name="connsiteX5" fmla="*/ 1595886 w 1901511"/>
                  <a:gd name="connsiteY5" fmla="*/ 22517 h 1149930"/>
                  <a:gd name="connsiteX6" fmla="*/ 1901511 w 1901511"/>
                  <a:gd name="connsiteY6" fmla="*/ 328142 h 1149930"/>
                  <a:gd name="connsiteX7" fmla="*/ 1714849 w 1901511"/>
                  <a:gd name="connsiteY7" fmla="*/ 609750 h 1149930"/>
                  <a:gd name="connsiteX8" fmla="*/ 1672275 w 1901511"/>
                  <a:gd name="connsiteY8" fmla="*/ 622965 h 1149930"/>
                  <a:gd name="connsiteX9" fmla="*/ 1603757 w 1901511"/>
                  <a:gd name="connsiteY9" fmla="*/ 1149930 h 1149930"/>
                  <a:gd name="connsiteX10" fmla="*/ 330075 w 1901511"/>
                  <a:gd name="connsiteY10" fmla="*/ 1146051 h 1149930"/>
                  <a:gd name="connsiteX11" fmla="*/ 229235 w 1901511"/>
                  <a:gd name="connsiteY11" fmla="*/ 622965 h 1149930"/>
                  <a:gd name="connsiteX12" fmla="*/ 186662 w 1901511"/>
                  <a:gd name="connsiteY12" fmla="*/ 609750 h 1149930"/>
                  <a:gd name="connsiteX13" fmla="*/ 0 w 1901511"/>
                  <a:gd name="connsiteY13" fmla="*/ 328142 h 1149930"/>
                  <a:gd name="connsiteX14" fmla="*/ 305625 w 1901511"/>
                  <a:gd name="connsiteY14" fmla="*/ 22517 h 1149930"/>
                  <a:gd name="connsiteX15" fmla="*/ 424588 w 1901511"/>
                  <a:gd name="connsiteY15" fmla="*/ 46535 h 1149930"/>
                  <a:gd name="connsiteX16" fmla="*/ 453215 w 1901511"/>
                  <a:gd name="connsiteY16" fmla="*/ 62073 h 1149930"/>
                  <a:gd name="connsiteX17" fmla="*/ 502739 w 1901511"/>
                  <a:gd name="connsiteY17" fmla="*/ 35192 h 1149930"/>
                  <a:gd name="connsiteX18" fmla="*/ 677048 w 1901511"/>
                  <a:gd name="connsiteY18" fmla="*/ 0 h 1149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01511" h="1149930">
                    <a:moveTo>
                      <a:pt x="677048" y="0"/>
                    </a:moveTo>
                    <a:lnTo>
                      <a:pt x="1224462" y="0"/>
                    </a:lnTo>
                    <a:cubicBezTo>
                      <a:pt x="1286292" y="0"/>
                      <a:pt x="1345195" y="12531"/>
                      <a:pt x="1398771" y="35192"/>
                    </a:cubicBezTo>
                    <a:lnTo>
                      <a:pt x="1448296" y="62073"/>
                    </a:lnTo>
                    <a:lnTo>
                      <a:pt x="1476923" y="46535"/>
                    </a:lnTo>
                    <a:cubicBezTo>
                      <a:pt x="1513488" y="31069"/>
                      <a:pt x="1553688" y="22517"/>
                      <a:pt x="1595886" y="22517"/>
                    </a:cubicBezTo>
                    <a:cubicBezTo>
                      <a:pt x="1764678" y="22517"/>
                      <a:pt x="1901511" y="159350"/>
                      <a:pt x="1901511" y="328142"/>
                    </a:cubicBezTo>
                    <a:cubicBezTo>
                      <a:pt x="1901511" y="454736"/>
                      <a:pt x="1824543" y="563353"/>
                      <a:pt x="1714849" y="609750"/>
                    </a:cubicBezTo>
                    <a:lnTo>
                      <a:pt x="1672275" y="622965"/>
                    </a:lnTo>
                    <a:lnTo>
                      <a:pt x="1603757" y="1149930"/>
                    </a:lnTo>
                    <a:lnTo>
                      <a:pt x="330075" y="1146051"/>
                    </a:lnTo>
                    <a:lnTo>
                      <a:pt x="229235" y="622965"/>
                    </a:lnTo>
                    <a:lnTo>
                      <a:pt x="186662" y="609750"/>
                    </a:lnTo>
                    <a:cubicBezTo>
                      <a:pt x="76969" y="563353"/>
                      <a:pt x="0" y="454736"/>
                      <a:pt x="0" y="328142"/>
                    </a:cubicBezTo>
                    <a:cubicBezTo>
                      <a:pt x="0" y="159350"/>
                      <a:pt x="136833" y="22517"/>
                      <a:pt x="305625" y="22517"/>
                    </a:cubicBezTo>
                    <a:cubicBezTo>
                      <a:pt x="347823" y="22517"/>
                      <a:pt x="388024" y="31069"/>
                      <a:pt x="424588" y="46535"/>
                    </a:cubicBezTo>
                    <a:lnTo>
                      <a:pt x="453215" y="62073"/>
                    </a:lnTo>
                    <a:lnTo>
                      <a:pt x="502739" y="35192"/>
                    </a:lnTo>
                    <a:cubicBezTo>
                      <a:pt x="556315" y="12531"/>
                      <a:pt x="615218" y="0"/>
                      <a:pt x="677048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4B27A2D8-09B3-A3AB-E659-30B720297BFC}"/>
                  </a:ext>
                </a:extLst>
              </p:cNvPr>
              <p:cNvSpPr/>
              <p:nvPr/>
            </p:nvSpPr>
            <p:spPr bwMode="auto">
              <a:xfrm>
                <a:off x="-3755068" y="2404127"/>
                <a:ext cx="891862" cy="37361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6" name="片側の 2 つの角を丸めた四角形 68">
              <a:extLst>
                <a:ext uri="{FF2B5EF4-FFF2-40B4-BE49-F238E27FC236}">
                  <a16:creationId xmlns:a16="http://schemas.microsoft.com/office/drawing/2014/main" id="{62FA3610-1B6C-BDF1-1DE4-756024456378}"/>
                </a:ext>
              </a:extLst>
            </p:cNvPr>
            <p:cNvSpPr/>
            <p:nvPr/>
          </p:nvSpPr>
          <p:spPr>
            <a:xfrm rot="10800000">
              <a:off x="4229553" y="2011594"/>
              <a:ext cx="205040" cy="35793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7" name="片側の 2 つの角を丸めた四角形 68">
              <a:extLst>
                <a:ext uri="{FF2B5EF4-FFF2-40B4-BE49-F238E27FC236}">
                  <a16:creationId xmlns:a16="http://schemas.microsoft.com/office/drawing/2014/main" id="{C8F59B36-1A1A-ABF8-7E0C-038255FE0B70}"/>
                </a:ext>
              </a:extLst>
            </p:cNvPr>
            <p:cNvSpPr/>
            <p:nvPr/>
          </p:nvSpPr>
          <p:spPr>
            <a:xfrm rot="10800000">
              <a:off x="4251689" y="2202456"/>
              <a:ext cx="160766" cy="166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" name="円/楕円 840">
              <a:extLst>
                <a:ext uri="{FF2B5EF4-FFF2-40B4-BE49-F238E27FC236}">
                  <a16:creationId xmlns:a16="http://schemas.microsoft.com/office/drawing/2014/main" id="{716F9B03-A8D2-1ECA-EE4F-BA59C9D4BC3F}"/>
                </a:ext>
              </a:extLst>
            </p:cNvPr>
            <p:cNvSpPr/>
            <p:nvPr/>
          </p:nvSpPr>
          <p:spPr>
            <a:xfrm>
              <a:off x="3841233" y="1272764"/>
              <a:ext cx="981681" cy="946117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" name="円/楕円 840">
              <a:extLst>
                <a:ext uri="{FF2B5EF4-FFF2-40B4-BE49-F238E27FC236}">
                  <a16:creationId xmlns:a16="http://schemas.microsoft.com/office/drawing/2014/main" id="{7D6AA6CB-521F-787A-DA6C-D51CB2E7D42C}"/>
                </a:ext>
              </a:extLst>
            </p:cNvPr>
            <p:cNvSpPr/>
            <p:nvPr/>
          </p:nvSpPr>
          <p:spPr>
            <a:xfrm rot="900000" flipH="1">
              <a:off x="4635744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" name="円/楕円 840">
              <a:extLst>
                <a:ext uri="{FF2B5EF4-FFF2-40B4-BE49-F238E27FC236}">
                  <a16:creationId xmlns:a16="http://schemas.microsoft.com/office/drawing/2014/main" id="{C6CFD4C3-80DA-E3A3-FA2A-D76538667626}"/>
                </a:ext>
              </a:extLst>
            </p:cNvPr>
            <p:cNvSpPr/>
            <p:nvPr/>
          </p:nvSpPr>
          <p:spPr>
            <a:xfrm rot="20700000">
              <a:off x="3788818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" name="円/楕円 840">
              <a:extLst>
                <a:ext uri="{FF2B5EF4-FFF2-40B4-BE49-F238E27FC236}">
                  <a16:creationId xmlns:a16="http://schemas.microsoft.com/office/drawing/2014/main" id="{EC744CF4-C533-B1ED-D727-12C4FE191866}"/>
                </a:ext>
              </a:extLst>
            </p:cNvPr>
            <p:cNvSpPr/>
            <p:nvPr/>
          </p:nvSpPr>
          <p:spPr>
            <a:xfrm>
              <a:off x="3907991" y="1477163"/>
              <a:ext cx="848162" cy="913025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" name="楕円 11">
              <a:extLst>
                <a:ext uri="{FF2B5EF4-FFF2-40B4-BE49-F238E27FC236}">
                  <a16:creationId xmlns:a16="http://schemas.microsoft.com/office/drawing/2014/main" id="{76BEBA39-709D-712B-AD6F-69D2E628F9B7}"/>
                </a:ext>
              </a:extLst>
            </p:cNvPr>
            <p:cNvSpPr/>
            <p:nvPr/>
          </p:nvSpPr>
          <p:spPr bwMode="auto">
            <a:xfrm>
              <a:off x="4240514" y="2255044"/>
              <a:ext cx="179086" cy="63420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3" name="楕円 11">
              <a:extLst>
                <a:ext uri="{FF2B5EF4-FFF2-40B4-BE49-F238E27FC236}">
                  <a16:creationId xmlns:a16="http://schemas.microsoft.com/office/drawing/2014/main" id="{B7E87748-DB87-6936-908B-6955FD0D419E}"/>
                </a:ext>
              </a:extLst>
            </p:cNvPr>
            <p:cNvSpPr/>
            <p:nvPr/>
          </p:nvSpPr>
          <p:spPr bwMode="auto">
            <a:xfrm>
              <a:off x="4282399" y="2178064"/>
              <a:ext cx="95317" cy="35032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4" name="月 33">
              <a:extLst>
                <a:ext uri="{FF2B5EF4-FFF2-40B4-BE49-F238E27FC236}">
                  <a16:creationId xmlns:a16="http://schemas.microsoft.com/office/drawing/2014/main" id="{61E1A7C1-BFDE-388C-C75F-9452A5CF0114}"/>
                </a:ext>
              </a:extLst>
            </p:cNvPr>
            <p:cNvSpPr/>
            <p:nvPr/>
          </p:nvSpPr>
          <p:spPr bwMode="auto">
            <a:xfrm rot="5400000">
              <a:off x="4067991" y="1741279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5" name="月 34">
              <a:extLst>
                <a:ext uri="{FF2B5EF4-FFF2-40B4-BE49-F238E27FC236}">
                  <a16:creationId xmlns:a16="http://schemas.microsoft.com/office/drawing/2014/main" id="{425D01BB-5367-8139-38D5-ECB2E39E840C}"/>
                </a:ext>
              </a:extLst>
            </p:cNvPr>
            <p:cNvSpPr/>
            <p:nvPr/>
          </p:nvSpPr>
          <p:spPr bwMode="auto">
            <a:xfrm rot="5400000">
              <a:off x="4523049" y="1741281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6" name="月 35">
              <a:extLst>
                <a:ext uri="{FF2B5EF4-FFF2-40B4-BE49-F238E27FC236}">
                  <a16:creationId xmlns:a16="http://schemas.microsoft.com/office/drawing/2014/main" id="{A4347A42-D63E-7124-55A7-93D087B777B8}"/>
                </a:ext>
              </a:extLst>
            </p:cNvPr>
            <p:cNvSpPr/>
            <p:nvPr/>
          </p:nvSpPr>
          <p:spPr bwMode="auto">
            <a:xfrm>
              <a:off x="3893211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7" name="月 36">
              <a:extLst>
                <a:ext uri="{FF2B5EF4-FFF2-40B4-BE49-F238E27FC236}">
                  <a16:creationId xmlns:a16="http://schemas.microsoft.com/office/drawing/2014/main" id="{88C72B83-2A37-5ED0-1B00-5E83480726C3}"/>
                </a:ext>
              </a:extLst>
            </p:cNvPr>
            <p:cNvSpPr/>
            <p:nvPr/>
          </p:nvSpPr>
          <p:spPr bwMode="auto">
            <a:xfrm flipH="1">
              <a:off x="4668186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9FE7B1BC-8A54-983F-42B6-1C00354483AD}"/>
                </a:ext>
              </a:extLst>
            </p:cNvPr>
            <p:cNvGrpSpPr/>
            <p:nvPr/>
          </p:nvGrpSpPr>
          <p:grpSpPr>
            <a:xfrm>
              <a:off x="3951671" y="1430283"/>
              <a:ext cx="760801" cy="339232"/>
              <a:chOff x="-3928709" y="566750"/>
              <a:chExt cx="1239145" cy="552520"/>
            </a:xfrm>
          </p:grpSpPr>
          <p:sp>
            <p:nvSpPr>
              <p:cNvPr id="56" name="フリーフォーム: 図形 55">
                <a:extLst>
                  <a:ext uri="{FF2B5EF4-FFF2-40B4-BE49-F238E27FC236}">
                    <a16:creationId xmlns:a16="http://schemas.microsoft.com/office/drawing/2014/main" id="{E7566E13-3F99-B0BB-396F-386303F3C10C}"/>
                  </a:ext>
                </a:extLst>
              </p:cNvPr>
              <p:cNvSpPr/>
              <p:nvPr/>
            </p:nvSpPr>
            <p:spPr bwMode="auto">
              <a:xfrm>
                <a:off x="-3294480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" name="フリーフォーム: 図形 56">
                <a:extLst>
                  <a:ext uri="{FF2B5EF4-FFF2-40B4-BE49-F238E27FC236}">
                    <a16:creationId xmlns:a16="http://schemas.microsoft.com/office/drawing/2014/main" id="{65138F50-6710-B442-4536-A9DD679C7C8C}"/>
                  </a:ext>
                </a:extLst>
              </p:cNvPr>
              <p:cNvSpPr/>
              <p:nvPr/>
            </p:nvSpPr>
            <p:spPr bwMode="auto">
              <a:xfrm flipH="1">
                <a:off x="-3825803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8" name="フリーフォーム: 図形 57">
                <a:extLst>
                  <a:ext uri="{FF2B5EF4-FFF2-40B4-BE49-F238E27FC236}">
                    <a16:creationId xmlns:a16="http://schemas.microsoft.com/office/drawing/2014/main" id="{4F12C40A-38A1-794D-EEDF-17D1981996FA}"/>
                  </a:ext>
                </a:extLst>
              </p:cNvPr>
              <p:cNvSpPr/>
              <p:nvPr/>
            </p:nvSpPr>
            <p:spPr bwMode="auto">
              <a:xfrm>
                <a:off x="-3889945" y="566750"/>
                <a:ext cx="1140482" cy="370917"/>
              </a:xfrm>
              <a:custGeom>
                <a:avLst/>
                <a:gdLst>
                  <a:gd name="connsiteX0" fmla="*/ 462769 w 913860"/>
                  <a:gd name="connsiteY0" fmla="*/ 0 h 297214"/>
                  <a:gd name="connsiteX1" fmla="*/ 543349 w 913860"/>
                  <a:gd name="connsiteY1" fmla="*/ 53412 h 297214"/>
                  <a:gd name="connsiteX2" fmla="*/ 544191 w 913860"/>
                  <a:gd name="connsiteY2" fmla="*/ 57584 h 297214"/>
                  <a:gd name="connsiteX3" fmla="*/ 548085 w 913860"/>
                  <a:gd name="connsiteY3" fmla="*/ 51808 h 297214"/>
                  <a:gd name="connsiteX4" fmla="*/ 609923 w 913860"/>
                  <a:gd name="connsiteY4" fmla="*/ 26194 h 297214"/>
                  <a:gd name="connsiteX5" fmla="*/ 690502 w 913860"/>
                  <a:gd name="connsiteY5" fmla="*/ 79606 h 297214"/>
                  <a:gd name="connsiteX6" fmla="*/ 694986 w 913860"/>
                  <a:gd name="connsiteY6" fmla="*/ 101814 h 297214"/>
                  <a:gd name="connsiteX7" fmla="*/ 712254 w 913860"/>
                  <a:gd name="connsiteY7" fmla="*/ 90278 h 297214"/>
                  <a:gd name="connsiteX8" fmla="*/ 741841 w 913860"/>
                  <a:gd name="connsiteY8" fmla="*/ 84360 h 297214"/>
                  <a:gd name="connsiteX9" fmla="*/ 817851 w 913860"/>
                  <a:gd name="connsiteY9" fmla="*/ 159673 h 297214"/>
                  <a:gd name="connsiteX10" fmla="*/ 817247 w 913860"/>
                  <a:gd name="connsiteY10" fmla="*/ 162638 h 297214"/>
                  <a:gd name="connsiteX11" fmla="*/ 843883 w 913860"/>
                  <a:gd name="connsiteY11" fmla="*/ 157260 h 297214"/>
                  <a:gd name="connsiteX12" fmla="*/ 913860 w 913860"/>
                  <a:gd name="connsiteY12" fmla="*/ 227237 h 297214"/>
                  <a:gd name="connsiteX13" fmla="*/ 843883 w 913860"/>
                  <a:gd name="connsiteY13" fmla="*/ 297214 h 297214"/>
                  <a:gd name="connsiteX14" fmla="*/ 779405 w 913860"/>
                  <a:gd name="connsiteY14" fmla="*/ 254475 h 297214"/>
                  <a:gd name="connsiteX15" fmla="*/ 773937 w 913860"/>
                  <a:gd name="connsiteY15" fmla="*/ 227391 h 297214"/>
                  <a:gd name="connsiteX16" fmla="*/ 771427 w 913860"/>
                  <a:gd name="connsiteY16" fmla="*/ 229068 h 297214"/>
                  <a:gd name="connsiteX17" fmla="*/ 741841 w 913860"/>
                  <a:gd name="connsiteY17" fmla="*/ 234986 h 297214"/>
                  <a:gd name="connsiteX18" fmla="*/ 671804 w 913860"/>
                  <a:gd name="connsiteY18" fmla="*/ 188988 h 297214"/>
                  <a:gd name="connsiteX19" fmla="*/ 669380 w 913860"/>
                  <a:gd name="connsiteY19" fmla="*/ 177089 h 297214"/>
                  <a:gd name="connsiteX20" fmla="*/ 643963 w 913860"/>
                  <a:gd name="connsiteY20" fmla="*/ 194226 h 297214"/>
                  <a:gd name="connsiteX21" fmla="*/ 609923 w 913860"/>
                  <a:gd name="connsiteY21" fmla="*/ 201098 h 297214"/>
                  <a:gd name="connsiteX22" fmla="*/ 529343 w 913860"/>
                  <a:gd name="connsiteY22" fmla="*/ 147686 h 297214"/>
                  <a:gd name="connsiteX23" fmla="*/ 528501 w 913860"/>
                  <a:gd name="connsiteY23" fmla="*/ 143513 h 297214"/>
                  <a:gd name="connsiteX24" fmla="*/ 524607 w 913860"/>
                  <a:gd name="connsiteY24" fmla="*/ 149289 h 297214"/>
                  <a:gd name="connsiteX25" fmla="*/ 462769 w 913860"/>
                  <a:gd name="connsiteY25" fmla="*/ 174904 h 297214"/>
                  <a:gd name="connsiteX26" fmla="*/ 400931 w 913860"/>
                  <a:gd name="connsiteY26" fmla="*/ 149289 h 297214"/>
                  <a:gd name="connsiteX27" fmla="*/ 400162 w 913860"/>
                  <a:gd name="connsiteY27" fmla="*/ 148148 h 297214"/>
                  <a:gd name="connsiteX28" fmla="*/ 381732 w 913860"/>
                  <a:gd name="connsiteY28" fmla="*/ 175484 h 297214"/>
                  <a:gd name="connsiteX29" fmla="*/ 319894 w 913860"/>
                  <a:gd name="connsiteY29" fmla="*/ 201098 h 297214"/>
                  <a:gd name="connsiteX30" fmla="*/ 258056 w 913860"/>
                  <a:gd name="connsiteY30" fmla="*/ 175484 h 297214"/>
                  <a:gd name="connsiteX31" fmla="*/ 253908 w 913860"/>
                  <a:gd name="connsiteY31" fmla="*/ 169331 h 297214"/>
                  <a:gd name="connsiteX32" fmla="*/ 249903 w 913860"/>
                  <a:gd name="connsiteY32" fmla="*/ 188988 h 297214"/>
                  <a:gd name="connsiteX33" fmla="*/ 179866 w 913860"/>
                  <a:gd name="connsiteY33" fmla="*/ 234986 h 297214"/>
                  <a:gd name="connsiteX34" fmla="*/ 150280 w 913860"/>
                  <a:gd name="connsiteY34" fmla="*/ 229068 h 297214"/>
                  <a:gd name="connsiteX35" fmla="*/ 137052 w 913860"/>
                  <a:gd name="connsiteY35" fmla="*/ 220231 h 297214"/>
                  <a:gd name="connsiteX36" fmla="*/ 139954 w 913860"/>
                  <a:gd name="connsiteY36" fmla="*/ 227237 h 297214"/>
                  <a:gd name="connsiteX37" fmla="*/ 69977 w 913860"/>
                  <a:gd name="connsiteY37" fmla="*/ 297214 h 297214"/>
                  <a:gd name="connsiteX38" fmla="*/ 0 w 913860"/>
                  <a:gd name="connsiteY38" fmla="*/ 227237 h 297214"/>
                  <a:gd name="connsiteX39" fmla="*/ 69977 w 913860"/>
                  <a:gd name="connsiteY39" fmla="*/ 157260 h 297214"/>
                  <a:gd name="connsiteX40" fmla="*/ 97215 w 913860"/>
                  <a:gd name="connsiteY40" fmla="*/ 162759 h 297214"/>
                  <a:gd name="connsiteX41" fmla="*/ 105643 w 913860"/>
                  <a:gd name="connsiteY41" fmla="*/ 168441 h 297214"/>
                  <a:gd name="connsiteX42" fmla="*/ 103856 w 913860"/>
                  <a:gd name="connsiteY42" fmla="*/ 159673 h 297214"/>
                  <a:gd name="connsiteX43" fmla="*/ 179866 w 913860"/>
                  <a:gd name="connsiteY43" fmla="*/ 84360 h 297214"/>
                  <a:gd name="connsiteX44" fmla="*/ 233613 w 913860"/>
                  <a:gd name="connsiteY44" fmla="*/ 106419 h 297214"/>
                  <a:gd name="connsiteX45" fmla="*/ 233835 w 913860"/>
                  <a:gd name="connsiteY45" fmla="*/ 106745 h 297214"/>
                  <a:gd name="connsiteX46" fmla="*/ 239314 w 913860"/>
                  <a:gd name="connsiteY46" fmla="*/ 79606 h 297214"/>
                  <a:gd name="connsiteX47" fmla="*/ 319894 w 913860"/>
                  <a:gd name="connsiteY47" fmla="*/ 26194 h 297214"/>
                  <a:gd name="connsiteX48" fmla="*/ 381732 w 913860"/>
                  <a:gd name="connsiteY48" fmla="*/ 51808 h 297214"/>
                  <a:gd name="connsiteX49" fmla="*/ 382501 w 913860"/>
                  <a:gd name="connsiteY49" fmla="*/ 52949 h 297214"/>
                  <a:gd name="connsiteX50" fmla="*/ 400931 w 913860"/>
                  <a:gd name="connsiteY50" fmla="*/ 25614 h 297214"/>
                  <a:gd name="connsiteX51" fmla="*/ 462769 w 913860"/>
                  <a:gd name="connsiteY51" fmla="*/ 0 h 297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913860" h="297214">
                    <a:moveTo>
                      <a:pt x="462769" y="0"/>
                    </a:moveTo>
                    <a:cubicBezTo>
                      <a:pt x="498992" y="0"/>
                      <a:pt x="530072" y="22024"/>
                      <a:pt x="543349" y="53412"/>
                    </a:cubicBezTo>
                    <a:lnTo>
                      <a:pt x="544191" y="57584"/>
                    </a:lnTo>
                    <a:lnTo>
                      <a:pt x="548085" y="51808"/>
                    </a:lnTo>
                    <a:cubicBezTo>
                      <a:pt x="563911" y="35982"/>
                      <a:pt x="585774" y="26194"/>
                      <a:pt x="609923" y="26194"/>
                    </a:cubicBezTo>
                    <a:cubicBezTo>
                      <a:pt x="646146" y="26194"/>
                      <a:pt x="677226" y="48218"/>
                      <a:pt x="690502" y="79606"/>
                    </a:cubicBezTo>
                    <a:lnTo>
                      <a:pt x="694986" y="101814"/>
                    </a:lnTo>
                    <a:lnTo>
                      <a:pt x="712254" y="90278"/>
                    </a:lnTo>
                    <a:cubicBezTo>
                      <a:pt x="721348" y="86467"/>
                      <a:pt x="731346" y="84360"/>
                      <a:pt x="741841" y="84360"/>
                    </a:cubicBezTo>
                    <a:cubicBezTo>
                      <a:pt x="783820" y="84360"/>
                      <a:pt x="817851" y="118079"/>
                      <a:pt x="817851" y="159673"/>
                    </a:cubicBezTo>
                    <a:lnTo>
                      <a:pt x="817247" y="162638"/>
                    </a:lnTo>
                    <a:lnTo>
                      <a:pt x="843883" y="157260"/>
                    </a:lnTo>
                    <a:cubicBezTo>
                      <a:pt x="882530" y="157260"/>
                      <a:pt x="913860" y="188590"/>
                      <a:pt x="913860" y="227237"/>
                    </a:cubicBezTo>
                    <a:cubicBezTo>
                      <a:pt x="913860" y="265884"/>
                      <a:pt x="882530" y="297214"/>
                      <a:pt x="843883" y="297214"/>
                    </a:cubicBezTo>
                    <a:cubicBezTo>
                      <a:pt x="814898" y="297214"/>
                      <a:pt x="790028" y="279591"/>
                      <a:pt x="779405" y="254475"/>
                    </a:cubicBezTo>
                    <a:lnTo>
                      <a:pt x="773937" y="227391"/>
                    </a:lnTo>
                    <a:lnTo>
                      <a:pt x="771427" y="229068"/>
                    </a:lnTo>
                    <a:cubicBezTo>
                      <a:pt x="762334" y="232879"/>
                      <a:pt x="752336" y="234986"/>
                      <a:pt x="741841" y="234986"/>
                    </a:cubicBezTo>
                    <a:cubicBezTo>
                      <a:pt x="710357" y="234986"/>
                      <a:pt x="683343" y="216019"/>
                      <a:pt x="671804" y="188988"/>
                    </a:cubicBezTo>
                    <a:lnTo>
                      <a:pt x="669380" y="177089"/>
                    </a:lnTo>
                    <a:lnTo>
                      <a:pt x="643963" y="194226"/>
                    </a:lnTo>
                    <a:cubicBezTo>
                      <a:pt x="633500" y="198651"/>
                      <a:pt x="621997" y="201098"/>
                      <a:pt x="609923" y="201098"/>
                    </a:cubicBezTo>
                    <a:cubicBezTo>
                      <a:pt x="573699" y="201098"/>
                      <a:pt x="542619" y="179074"/>
                      <a:pt x="529343" y="147686"/>
                    </a:cubicBezTo>
                    <a:lnTo>
                      <a:pt x="528501" y="143513"/>
                    </a:lnTo>
                    <a:lnTo>
                      <a:pt x="524607" y="149289"/>
                    </a:lnTo>
                    <a:cubicBezTo>
                      <a:pt x="508781" y="165116"/>
                      <a:pt x="486918" y="174904"/>
                      <a:pt x="462769" y="174904"/>
                    </a:cubicBezTo>
                    <a:cubicBezTo>
                      <a:pt x="438620" y="174904"/>
                      <a:pt x="416757" y="165116"/>
                      <a:pt x="400931" y="149289"/>
                    </a:cubicBezTo>
                    <a:lnTo>
                      <a:pt x="400162" y="148148"/>
                    </a:lnTo>
                    <a:lnTo>
                      <a:pt x="381732" y="175484"/>
                    </a:lnTo>
                    <a:cubicBezTo>
                      <a:pt x="365906" y="191310"/>
                      <a:pt x="344043" y="201098"/>
                      <a:pt x="319894" y="201098"/>
                    </a:cubicBezTo>
                    <a:cubicBezTo>
                      <a:pt x="295745" y="201098"/>
                      <a:pt x="273882" y="191310"/>
                      <a:pt x="258056" y="175484"/>
                    </a:cubicBezTo>
                    <a:lnTo>
                      <a:pt x="253908" y="169331"/>
                    </a:lnTo>
                    <a:lnTo>
                      <a:pt x="249903" y="188988"/>
                    </a:lnTo>
                    <a:cubicBezTo>
                      <a:pt x="238364" y="216019"/>
                      <a:pt x="211350" y="234986"/>
                      <a:pt x="179866" y="234986"/>
                    </a:cubicBezTo>
                    <a:cubicBezTo>
                      <a:pt x="169371" y="234986"/>
                      <a:pt x="159373" y="232879"/>
                      <a:pt x="150280" y="229068"/>
                    </a:cubicBezTo>
                    <a:lnTo>
                      <a:pt x="137052" y="220231"/>
                    </a:lnTo>
                    <a:lnTo>
                      <a:pt x="139954" y="227237"/>
                    </a:lnTo>
                    <a:cubicBezTo>
                      <a:pt x="139954" y="265884"/>
                      <a:pt x="108624" y="297214"/>
                      <a:pt x="69977" y="297214"/>
                    </a:cubicBezTo>
                    <a:cubicBezTo>
                      <a:pt x="31330" y="297214"/>
                      <a:pt x="0" y="265884"/>
                      <a:pt x="0" y="227237"/>
                    </a:cubicBezTo>
                    <a:cubicBezTo>
                      <a:pt x="0" y="188590"/>
                      <a:pt x="31330" y="157260"/>
                      <a:pt x="69977" y="157260"/>
                    </a:cubicBezTo>
                    <a:cubicBezTo>
                      <a:pt x="79639" y="157260"/>
                      <a:pt x="88843" y="159218"/>
                      <a:pt x="97215" y="162759"/>
                    </a:cubicBezTo>
                    <a:lnTo>
                      <a:pt x="105643" y="168441"/>
                    </a:lnTo>
                    <a:lnTo>
                      <a:pt x="103856" y="159673"/>
                    </a:lnTo>
                    <a:cubicBezTo>
                      <a:pt x="103856" y="118079"/>
                      <a:pt x="137887" y="84360"/>
                      <a:pt x="179866" y="84360"/>
                    </a:cubicBezTo>
                    <a:cubicBezTo>
                      <a:pt x="200855" y="84360"/>
                      <a:pt x="219858" y="92790"/>
                      <a:pt x="233613" y="106419"/>
                    </a:cubicBezTo>
                    <a:lnTo>
                      <a:pt x="233835" y="106745"/>
                    </a:lnTo>
                    <a:lnTo>
                      <a:pt x="239314" y="79606"/>
                    </a:lnTo>
                    <a:cubicBezTo>
                      <a:pt x="252590" y="48218"/>
                      <a:pt x="283670" y="26194"/>
                      <a:pt x="319894" y="26194"/>
                    </a:cubicBezTo>
                    <a:cubicBezTo>
                      <a:pt x="344043" y="26194"/>
                      <a:pt x="365906" y="35982"/>
                      <a:pt x="381732" y="51808"/>
                    </a:cubicBezTo>
                    <a:lnTo>
                      <a:pt x="382501" y="52949"/>
                    </a:lnTo>
                    <a:lnTo>
                      <a:pt x="400931" y="25614"/>
                    </a:lnTo>
                    <a:cubicBezTo>
                      <a:pt x="416757" y="9788"/>
                      <a:pt x="438620" y="0"/>
                      <a:pt x="4627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9" name="月 58">
                <a:extLst>
                  <a:ext uri="{FF2B5EF4-FFF2-40B4-BE49-F238E27FC236}">
                    <a16:creationId xmlns:a16="http://schemas.microsoft.com/office/drawing/2014/main" id="{062F5314-8E27-58B2-9F9F-BBD4E5E1AE19}"/>
                  </a:ext>
                </a:extLst>
              </p:cNvPr>
              <p:cNvSpPr/>
              <p:nvPr/>
            </p:nvSpPr>
            <p:spPr bwMode="auto">
              <a:xfrm rot="5400000">
                <a:off x="-3503891" y="275951"/>
                <a:ext cx="389510" cy="1239145"/>
              </a:xfrm>
              <a:prstGeom prst="moon">
                <a:avLst>
                  <a:gd name="adj" fmla="val 38303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563F688E-90FB-E81F-F049-25FC068CF208}"/>
                </a:ext>
              </a:extLst>
            </p:cNvPr>
            <p:cNvSpPr/>
            <p:nvPr/>
          </p:nvSpPr>
          <p:spPr bwMode="auto">
            <a:xfrm>
              <a:off x="4005492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0" name="楕円 39">
              <a:extLst>
                <a:ext uri="{FF2B5EF4-FFF2-40B4-BE49-F238E27FC236}">
                  <a16:creationId xmlns:a16="http://schemas.microsoft.com/office/drawing/2014/main" id="{30438A75-DEA2-D316-B59D-BC6875D1C518}"/>
                </a:ext>
              </a:extLst>
            </p:cNvPr>
            <p:cNvSpPr/>
            <p:nvPr/>
          </p:nvSpPr>
          <p:spPr bwMode="auto">
            <a:xfrm>
              <a:off x="4569833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1" name="四角形: 上の 2 つの角を丸める 40">
              <a:extLst>
                <a:ext uri="{FF2B5EF4-FFF2-40B4-BE49-F238E27FC236}">
                  <a16:creationId xmlns:a16="http://schemas.microsoft.com/office/drawing/2014/main" id="{6C6E63B7-CBE7-3065-46B2-0813B0E40004}"/>
                </a:ext>
              </a:extLst>
            </p:cNvPr>
            <p:cNvSpPr/>
            <p:nvPr/>
          </p:nvSpPr>
          <p:spPr bwMode="auto">
            <a:xfrm>
              <a:off x="3952875" y="3010905"/>
              <a:ext cx="812008" cy="737042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4" name="四角形: 上の 2 つの角を丸める 43">
              <a:extLst>
                <a:ext uri="{FF2B5EF4-FFF2-40B4-BE49-F238E27FC236}">
                  <a16:creationId xmlns:a16="http://schemas.microsoft.com/office/drawing/2014/main" id="{6DA1E6AF-D79E-978C-9371-EEF0A26F5E58}"/>
                </a:ext>
              </a:extLst>
            </p:cNvPr>
            <p:cNvSpPr/>
            <p:nvPr/>
          </p:nvSpPr>
          <p:spPr bwMode="auto">
            <a:xfrm>
              <a:off x="4016156" y="2993299"/>
              <a:ext cx="679669" cy="663412"/>
            </a:xfrm>
            <a:prstGeom prst="round2SameRect">
              <a:avLst>
                <a:gd name="adj1" fmla="val 0"/>
                <a:gd name="adj2" fmla="val 41272"/>
              </a:avLst>
            </a:prstGeom>
            <a:solidFill>
              <a:schemeClr val="bg1"/>
            </a:solidFill>
            <a:ln w="19050" cap="flat" cmpd="sng" algn="ctr">
              <a:solidFill>
                <a:schemeClr val="accent5">
                  <a:lumMod val="90000"/>
                </a:schemeClr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5" name="正方形/長方形 44">
              <a:extLst>
                <a:ext uri="{FF2B5EF4-FFF2-40B4-BE49-F238E27FC236}">
                  <a16:creationId xmlns:a16="http://schemas.microsoft.com/office/drawing/2014/main" id="{A84594EC-EED9-8723-B0EE-74776802F399}"/>
                </a:ext>
              </a:extLst>
            </p:cNvPr>
            <p:cNvSpPr/>
            <p:nvPr/>
          </p:nvSpPr>
          <p:spPr bwMode="auto">
            <a:xfrm>
              <a:off x="3933146" y="2903085"/>
              <a:ext cx="838880" cy="138494"/>
            </a:xfrm>
            <a:prstGeom prst="rect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4A51FC80-38E9-4B98-7E15-3FCDDF96A3DD}"/>
                </a:ext>
              </a:extLst>
            </p:cNvPr>
            <p:cNvSpPr/>
            <p:nvPr/>
          </p:nvSpPr>
          <p:spPr bwMode="auto">
            <a:xfrm rot="8100000">
              <a:off x="4100325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7" name="四角形: 上の 2 つの角を丸める 70">
              <a:extLst>
                <a:ext uri="{FF2B5EF4-FFF2-40B4-BE49-F238E27FC236}">
                  <a16:creationId xmlns:a16="http://schemas.microsoft.com/office/drawing/2014/main" id="{5E9D2FC4-1C82-666B-58F3-DB8D0469925C}"/>
                </a:ext>
              </a:extLst>
            </p:cNvPr>
            <p:cNvSpPr/>
            <p:nvPr/>
          </p:nvSpPr>
          <p:spPr bwMode="auto">
            <a:xfrm rot="18900000">
              <a:off x="3787410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8" name="台形 47">
              <a:extLst>
                <a:ext uri="{FF2B5EF4-FFF2-40B4-BE49-F238E27FC236}">
                  <a16:creationId xmlns:a16="http://schemas.microsoft.com/office/drawing/2014/main" id="{33CD155F-FE77-FBF1-1457-5828A06143CA}"/>
                </a:ext>
              </a:extLst>
            </p:cNvPr>
            <p:cNvSpPr/>
            <p:nvPr/>
          </p:nvSpPr>
          <p:spPr bwMode="auto">
            <a:xfrm rot="8100000">
              <a:off x="3912221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30672914-A6F0-7832-69A9-F6FD80C44EEB}"/>
                </a:ext>
              </a:extLst>
            </p:cNvPr>
            <p:cNvSpPr/>
            <p:nvPr/>
          </p:nvSpPr>
          <p:spPr bwMode="auto">
            <a:xfrm rot="13500000" flipH="1">
              <a:off x="4175672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0" name="四角形: 上の 2 つの角を丸める 70">
              <a:extLst>
                <a:ext uri="{FF2B5EF4-FFF2-40B4-BE49-F238E27FC236}">
                  <a16:creationId xmlns:a16="http://schemas.microsoft.com/office/drawing/2014/main" id="{A1CFCC67-D669-9436-B2A3-29F27299F036}"/>
                </a:ext>
              </a:extLst>
            </p:cNvPr>
            <p:cNvSpPr/>
            <p:nvPr/>
          </p:nvSpPr>
          <p:spPr bwMode="auto">
            <a:xfrm rot="2700000" flipH="1">
              <a:off x="4731895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1" name="台形 50">
              <a:extLst>
                <a:ext uri="{FF2B5EF4-FFF2-40B4-BE49-F238E27FC236}">
                  <a16:creationId xmlns:a16="http://schemas.microsoft.com/office/drawing/2014/main" id="{F2F00AB4-8739-05EC-CC93-FB6BBD73F69C}"/>
                </a:ext>
              </a:extLst>
            </p:cNvPr>
            <p:cNvSpPr/>
            <p:nvPr/>
          </p:nvSpPr>
          <p:spPr bwMode="auto">
            <a:xfrm rot="13500000" flipH="1">
              <a:off x="4486104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43DAB3FA-E2A3-9FCE-7F5D-33B8E385F1EE}"/>
                </a:ext>
              </a:extLst>
            </p:cNvPr>
            <p:cNvSpPr/>
            <p:nvPr/>
          </p:nvSpPr>
          <p:spPr bwMode="auto">
            <a:xfrm>
              <a:off x="3819525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0D830596-497C-E6D1-C0FE-07042B813892}"/>
                </a:ext>
              </a:extLst>
            </p:cNvPr>
            <p:cNvSpPr/>
            <p:nvPr/>
          </p:nvSpPr>
          <p:spPr bwMode="auto">
            <a:xfrm flipH="1">
              <a:off x="4360438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C2BBA13A-37A1-B637-487A-B1C5055D00BC}"/>
                </a:ext>
              </a:extLst>
            </p:cNvPr>
            <p:cNvSpPr/>
            <p:nvPr/>
          </p:nvSpPr>
          <p:spPr bwMode="auto">
            <a:xfrm rot="10800000">
              <a:off x="3997100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C74C50FA-0FE4-95DF-91F5-7EEA68FBF551}"/>
                </a:ext>
              </a:extLst>
            </p:cNvPr>
            <p:cNvSpPr/>
            <p:nvPr/>
          </p:nvSpPr>
          <p:spPr bwMode="auto">
            <a:xfrm rot="10800000">
              <a:off x="4438425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7C6CFA23-7709-1969-4B5B-B3AFF8A63135}"/>
              </a:ext>
            </a:extLst>
          </p:cNvPr>
          <p:cNvSpPr txBox="1"/>
          <p:nvPr/>
        </p:nvSpPr>
        <p:spPr>
          <a:xfrm>
            <a:off x="322289" y="556388"/>
            <a:ext cx="6213422" cy="3835199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コートの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お間違いに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73FBC21B-81BE-DD70-5FF1-611B64F9F737}"/>
              </a:ext>
            </a:extLst>
          </p:cNvPr>
          <p:cNvGrpSpPr/>
          <p:nvPr/>
        </p:nvGrpSpPr>
        <p:grpSpPr>
          <a:xfrm>
            <a:off x="1313765" y="4682970"/>
            <a:ext cx="4565246" cy="3406502"/>
            <a:chOff x="1474044" y="1585355"/>
            <a:chExt cx="3578583" cy="2670272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23208FC7-FC8C-2ED6-F988-9824A220206B}"/>
                </a:ext>
              </a:extLst>
            </p:cNvPr>
            <p:cNvGrpSpPr/>
            <p:nvPr/>
          </p:nvGrpSpPr>
          <p:grpSpPr>
            <a:xfrm>
              <a:off x="1474044" y="1606325"/>
              <a:ext cx="1390001" cy="1963365"/>
              <a:chOff x="1474044" y="1606325"/>
              <a:chExt cx="1390001" cy="1963365"/>
            </a:xfrm>
          </p:grpSpPr>
          <p:sp>
            <p:nvSpPr>
              <p:cNvPr id="3" name="フリーフォーム: 図形 2">
                <a:extLst>
                  <a:ext uri="{FF2B5EF4-FFF2-40B4-BE49-F238E27FC236}">
                    <a16:creationId xmlns:a16="http://schemas.microsoft.com/office/drawing/2014/main" id="{3141EFA6-B695-4C2B-9D8D-92AC96B05725}"/>
                  </a:ext>
                </a:extLst>
              </p:cNvPr>
              <p:cNvSpPr/>
              <p:nvPr/>
            </p:nvSpPr>
            <p:spPr bwMode="auto">
              <a:xfrm rot="10800000">
                <a:off x="1967116" y="1955611"/>
                <a:ext cx="362176" cy="396084"/>
              </a:xfrm>
              <a:custGeom>
                <a:avLst/>
                <a:gdLst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670672 w 802383"/>
                  <a:gd name="csY5" fmla="*/ 327241 h 355915"/>
                  <a:gd name="csX6" fmla="*/ 402159 w 802383"/>
                  <a:gd name="csY6" fmla="*/ 291115 h 355915"/>
                  <a:gd name="csX7" fmla="*/ 156131 w 802383"/>
                  <a:gd name="csY7" fmla="*/ 325832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402159 w 802383"/>
                  <a:gd name="csY5" fmla="*/ 291115 h 355915"/>
                  <a:gd name="csX6" fmla="*/ 156131 w 802383"/>
                  <a:gd name="csY6" fmla="*/ 325832 h 355915"/>
                  <a:gd name="csX7" fmla="*/ 0 w 802383"/>
                  <a:gd name="csY7" fmla="*/ 355915 h 355915"/>
                  <a:gd name="csX0" fmla="*/ 0 w 802383"/>
                  <a:gd name="csY0" fmla="*/ 355915 h 356068"/>
                  <a:gd name="csX1" fmla="*/ 67250 w 802383"/>
                  <a:gd name="csY1" fmla="*/ 268299 h 356068"/>
                  <a:gd name="csX2" fmla="*/ 402159 w 802383"/>
                  <a:gd name="csY2" fmla="*/ 0 h 356068"/>
                  <a:gd name="csX3" fmla="*/ 746557 w 802383"/>
                  <a:gd name="csY3" fmla="*/ 271238 h 356068"/>
                  <a:gd name="csX4" fmla="*/ 802383 w 802383"/>
                  <a:gd name="csY4" fmla="*/ 352389 h 356068"/>
                  <a:gd name="csX5" fmla="*/ 402159 w 802383"/>
                  <a:gd name="csY5" fmla="*/ 291115 h 356068"/>
                  <a:gd name="csX6" fmla="*/ 0 w 802383"/>
                  <a:gd name="csY6" fmla="*/ 355915 h 356068"/>
                  <a:gd name="csX0" fmla="*/ 0 w 802383"/>
                  <a:gd name="csY0" fmla="*/ 355915 h 356059"/>
                  <a:gd name="csX1" fmla="*/ 67250 w 802383"/>
                  <a:gd name="csY1" fmla="*/ 268299 h 356059"/>
                  <a:gd name="csX2" fmla="*/ 402159 w 802383"/>
                  <a:gd name="csY2" fmla="*/ 0 h 356059"/>
                  <a:gd name="csX3" fmla="*/ 746557 w 802383"/>
                  <a:gd name="csY3" fmla="*/ 271238 h 356059"/>
                  <a:gd name="csX4" fmla="*/ 802383 w 802383"/>
                  <a:gd name="csY4" fmla="*/ 352389 h 356059"/>
                  <a:gd name="csX5" fmla="*/ 402159 w 802383"/>
                  <a:gd name="csY5" fmla="*/ 291115 h 356059"/>
                  <a:gd name="csX6" fmla="*/ 0 w 802383"/>
                  <a:gd name="csY6" fmla="*/ 355915 h 356059"/>
                  <a:gd name="csX0" fmla="*/ 0 w 802383"/>
                  <a:gd name="csY0" fmla="*/ 355915 h 356059"/>
                  <a:gd name="csX1" fmla="*/ 67250 w 802383"/>
                  <a:gd name="csY1" fmla="*/ 268299 h 356059"/>
                  <a:gd name="csX2" fmla="*/ 402159 w 802383"/>
                  <a:gd name="csY2" fmla="*/ 0 h 356059"/>
                  <a:gd name="csX3" fmla="*/ 746557 w 802383"/>
                  <a:gd name="csY3" fmla="*/ 271238 h 356059"/>
                  <a:gd name="csX4" fmla="*/ 802383 w 802383"/>
                  <a:gd name="csY4" fmla="*/ 352389 h 356059"/>
                  <a:gd name="csX5" fmla="*/ 402159 w 802383"/>
                  <a:gd name="csY5" fmla="*/ 291115 h 356059"/>
                  <a:gd name="csX6" fmla="*/ 0 w 802383"/>
                  <a:gd name="csY6" fmla="*/ 355915 h 356059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402159 w 802383"/>
                  <a:gd name="csY5" fmla="*/ 291115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</a:cxnLst>
                <a:rect l="l" t="t" r="r" b="b"/>
                <a:pathLst>
                  <a:path w="802383" h="355915">
                    <a:moveTo>
                      <a:pt x="0" y="355915"/>
                    </a:moveTo>
                    <a:lnTo>
                      <a:pt x="67250" y="268299"/>
                    </a:lnTo>
                    <a:cubicBezTo>
                      <a:pt x="142189" y="176254"/>
                      <a:pt x="232945" y="88780"/>
                      <a:pt x="402159" y="0"/>
                    </a:cubicBezTo>
                    <a:cubicBezTo>
                      <a:pt x="591619" y="94005"/>
                      <a:pt x="679844" y="181479"/>
                      <a:pt x="746557" y="271238"/>
                    </a:cubicBezTo>
                    <a:lnTo>
                      <a:pt x="802383" y="352389"/>
                    </a:lnTo>
                    <a:cubicBezTo>
                      <a:pt x="602639" y="332690"/>
                      <a:pt x="497634" y="329617"/>
                      <a:pt x="397282" y="329723"/>
                    </a:cubicBezTo>
                    <a:cubicBezTo>
                      <a:pt x="296930" y="329829"/>
                      <a:pt x="182024" y="335670"/>
                      <a:pt x="0" y="355915"/>
                    </a:cubicBezTo>
                    <a:close/>
                  </a:path>
                </a:pathLst>
              </a:custGeom>
              <a:solidFill>
                <a:srgbClr val="FF9933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 dirty="0"/>
              </a:p>
            </p:txBody>
          </p:sp>
          <p:sp>
            <p:nvSpPr>
              <p:cNvPr id="4" name="フリーフォーム: 図形 3">
                <a:extLst>
                  <a:ext uri="{FF2B5EF4-FFF2-40B4-BE49-F238E27FC236}">
                    <a16:creationId xmlns:a16="http://schemas.microsoft.com/office/drawing/2014/main" id="{221A7BFD-DEF2-83BA-42CF-BCE45EBF2E3D}"/>
                  </a:ext>
                </a:extLst>
              </p:cNvPr>
              <p:cNvSpPr/>
              <p:nvPr/>
            </p:nvSpPr>
            <p:spPr bwMode="auto">
              <a:xfrm rot="997515">
                <a:off x="1474044" y="2140224"/>
                <a:ext cx="298646" cy="1205471"/>
              </a:xfrm>
              <a:custGeom>
                <a:avLst/>
                <a:gdLst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118106 w 1201096"/>
                  <a:gd name="csY2" fmla="*/ 1568805 h 1671554"/>
                  <a:gd name="csX3" fmla="*/ 1201096 w 1201096"/>
                  <a:gd name="csY3" fmla="*/ 1568805 h 1671554"/>
                  <a:gd name="csX4" fmla="*/ 600548 w 1201096"/>
                  <a:gd name="csY4" fmla="*/ 1671554 h 1671554"/>
                  <a:gd name="csX5" fmla="*/ 0 w 1201096"/>
                  <a:gd name="csY5" fmla="*/ 1568805 h 1671554"/>
                  <a:gd name="csX6" fmla="*/ 82990 w 1201096"/>
                  <a:gd name="csY6" fmla="*/ 1568805 h 1671554"/>
                  <a:gd name="csX7" fmla="*/ 82990 w 1201096"/>
                  <a:gd name="csY7" fmla="*/ 517558 h 1671554"/>
                  <a:gd name="csX8" fmla="*/ 600548 w 1201096"/>
                  <a:gd name="csY8" fmla="*/ 0 h 1671554"/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118106 w 1201096"/>
                  <a:gd name="csY2" fmla="*/ 1568805 h 1671554"/>
                  <a:gd name="csX3" fmla="*/ 1201096 w 1201096"/>
                  <a:gd name="csY3" fmla="*/ 1568805 h 1671554"/>
                  <a:gd name="csX4" fmla="*/ 600548 w 1201096"/>
                  <a:gd name="csY4" fmla="*/ 1671554 h 1671554"/>
                  <a:gd name="csX5" fmla="*/ 0 w 1201096"/>
                  <a:gd name="csY5" fmla="*/ 1568805 h 1671554"/>
                  <a:gd name="csX6" fmla="*/ 82990 w 1201096"/>
                  <a:gd name="csY6" fmla="*/ 517558 h 1671554"/>
                  <a:gd name="csX7" fmla="*/ 600548 w 1201096"/>
                  <a:gd name="csY7" fmla="*/ 0 h 1671554"/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201096 w 1201096"/>
                  <a:gd name="csY2" fmla="*/ 1568805 h 1671554"/>
                  <a:gd name="csX3" fmla="*/ 600548 w 1201096"/>
                  <a:gd name="csY3" fmla="*/ 1671554 h 1671554"/>
                  <a:gd name="csX4" fmla="*/ 0 w 1201096"/>
                  <a:gd name="csY4" fmla="*/ 1568805 h 1671554"/>
                  <a:gd name="csX5" fmla="*/ 82990 w 1201096"/>
                  <a:gd name="csY5" fmla="*/ 517558 h 1671554"/>
                  <a:gd name="csX6" fmla="*/ 600548 w 1201096"/>
                  <a:gd name="csY6" fmla="*/ 0 h 1671554"/>
                  <a:gd name="csX0" fmla="*/ 600548 w 1201096"/>
                  <a:gd name="csY0" fmla="*/ 0 h 1672012"/>
                  <a:gd name="csX1" fmla="*/ 1118106 w 1201096"/>
                  <a:gd name="csY1" fmla="*/ 517558 h 1672012"/>
                  <a:gd name="csX2" fmla="*/ 1201096 w 1201096"/>
                  <a:gd name="csY2" fmla="*/ 1568805 h 1672012"/>
                  <a:gd name="csX3" fmla="*/ 600548 w 1201096"/>
                  <a:gd name="csY3" fmla="*/ 1671554 h 1672012"/>
                  <a:gd name="csX4" fmla="*/ 0 w 1201096"/>
                  <a:gd name="csY4" fmla="*/ 1568805 h 1672012"/>
                  <a:gd name="csX5" fmla="*/ 82990 w 1201096"/>
                  <a:gd name="csY5" fmla="*/ 517558 h 1672012"/>
                  <a:gd name="csX6" fmla="*/ 600548 w 1201096"/>
                  <a:gd name="csY6" fmla="*/ 0 h 1672012"/>
                  <a:gd name="csX0" fmla="*/ 600548 w 1201096"/>
                  <a:gd name="csY0" fmla="*/ 0 h 1672012"/>
                  <a:gd name="csX1" fmla="*/ 1118106 w 1201096"/>
                  <a:gd name="csY1" fmla="*/ 517558 h 1672012"/>
                  <a:gd name="csX2" fmla="*/ 1201096 w 1201096"/>
                  <a:gd name="csY2" fmla="*/ 1568805 h 1672012"/>
                  <a:gd name="csX3" fmla="*/ 600548 w 1201096"/>
                  <a:gd name="csY3" fmla="*/ 1671554 h 1672012"/>
                  <a:gd name="csX4" fmla="*/ 0 w 1201096"/>
                  <a:gd name="csY4" fmla="*/ 1568805 h 1672012"/>
                  <a:gd name="csX5" fmla="*/ 82990 w 1201096"/>
                  <a:gd name="csY5" fmla="*/ 517558 h 1672012"/>
                  <a:gd name="csX6" fmla="*/ 600548 w 1201096"/>
                  <a:gd name="csY6" fmla="*/ 0 h 1672012"/>
                  <a:gd name="csX0" fmla="*/ 600548 w 1201096"/>
                  <a:gd name="csY0" fmla="*/ 0 h 1672904"/>
                  <a:gd name="csX1" fmla="*/ 1118106 w 1201096"/>
                  <a:gd name="csY1" fmla="*/ 517558 h 1672904"/>
                  <a:gd name="csX2" fmla="*/ 1201096 w 1201096"/>
                  <a:gd name="csY2" fmla="*/ 1568805 h 1672904"/>
                  <a:gd name="csX3" fmla="*/ 600548 w 1201096"/>
                  <a:gd name="csY3" fmla="*/ 1671554 h 1672904"/>
                  <a:gd name="csX4" fmla="*/ 0 w 1201096"/>
                  <a:gd name="csY4" fmla="*/ 1568805 h 1672904"/>
                  <a:gd name="csX5" fmla="*/ 82990 w 1201096"/>
                  <a:gd name="csY5" fmla="*/ 517558 h 1672904"/>
                  <a:gd name="csX6" fmla="*/ 600548 w 1201096"/>
                  <a:gd name="csY6" fmla="*/ 0 h 1672904"/>
                  <a:gd name="csX0" fmla="*/ 600548 w 1201096"/>
                  <a:gd name="csY0" fmla="*/ 0 h 1672088"/>
                  <a:gd name="csX1" fmla="*/ 1118106 w 1201096"/>
                  <a:gd name="csY1" fmla="*/ 517558 h 1672088"/>
                  <a:gd name="csX2" fmla="*/ 1201096 w 1201096"/>
                  <a:gd name="csY2" fmla="*/ 1568805 h 1672088"/>
                  <a:gd name="csX3" fmla="*/ 600548 w 1201096"/>
                  <a:gd name="csY3" fmla="*/ 1671554 h 1672088"/>
                  <a:gd name="csX4" fmla="*/ 0 w 1201096"/>
                  <a:gd name="csY4" fmla="*/ 1568805 h 1672088"/>
                  <a:gd name="csX5" fmla="*/ 82990 w 1201096"/>
                  <a:gd name="csY5" fmla="*/ 517558 h 1672088"/>
                  <a:gd name="csX6" fmla="*/ 600548 w 1201096"/>
                  <a:gd name="csY6" fmla="*/ 0 h 1672088"/>
                  <a:gd name="csX0" fmla="*/ 600548 w 1201096"/>
                  <a:gd name="csY0" fmla="*/ 0 h 1671579"/>
                  <a:gd name="csX1" fmla="*/ 1118106 w 1201096"/>
                  <a:gd name="csY1" fmla="*/ 517558 h 1671579"/>
                  <a:gd name="csX2" fmla="*/ 1201096 w 1201096"/>
                  <a:gd name="csY2" fmla="*/ 1568805 h 1671579"/>
                  <a:gd name="csX3" fmla="*/ 600548 w 1201096"/>
                  <a:gd name="csY3" fmla="*/ 1671554 h 1671579"/>
                  <a:gd name="csX4" fmla="*/ 0 w 1201096"/>
                  <a:gd name="csY4" fmla="*/ 1568805 h 1671579"/>
                  <a:gd name="csX5" fmla="*/ 82990 w 1201096"/>
                  <a:gd name="csY5" fmla="*/ 517558 h 1671579"/>
                  <a:gd name="csX6" fmla="*/ 600548 w 1201096"/>
                  <a:gd name="csY6" fmla="*/ 0 h 1671579"/>
                  <a:gd name="csX0" fmla="*/ 600548 w 1201096"/>
                  <a:gd name="csY0" fmla="*/ 0 h 1671579"/>
                  <a:gd name="csX1" fmla="*/ 1118106 w 1201096"/>
                  <a:gd name="csY1" fmla="*/ 517558 h 1671579"/>
                  <a:gd name="csX2" fmla="*/ 1201096 w 1201096"/>
                  <a:gd name="csY2" fmla="*/ 1568805 h 1671579"/>
                  <a:gd name="csX3" fmla="*/ 600548 w 1201096"/>
                  <a:gd name="csY3" fmla="*/ 1671554 h 1671579"/>
                  <a:gd name="csX4" fmla="*/ 0 w 1201096"/>
                  <a:gd name="csY4" fmla="*/ 1568805 h 1671579"/>
                  <a:gd name="csX5" fmla="*/ 82990 w 1201096"/>
                  <a:gd name="csY5" fmla="*/ 517558 h 1671579"/>
                  <a:gd name="csX6" fmla="*/ 600548 w 1201096"/>
                  <a:gd name="csY6" fmla="*/ 0 h 1671579"/>
                  <a:gd name="csX0" fmla="*/ 600548 w 1201096"/>
                  <a:gd name="csY0" fmla="*/ 0 h 1642730"/>
                  <a:gd name="csX1" fmla="*/ 1118106 w 1201096"/>
                  <a:gd name="csY1" fmla="*/ 517558 h 1642730"/>
                  <a:gd name="csX2" fmla="*/ 1201096 w 1201096"/>
                  <a:gd name="csY2" fmla="*/ 1568805 h 1642730"/>
                  <a:gd name="csX3" fmla="*/ 565597 w 1201096"/>
                  <a:gd name="csY3" fmla="*/ 1640684 h 1642730"/>
                  <a:gd name="csX4" fmla="*/ 0 w 1201096"/>
                  <a:gd name="csY4" fmla="*/ 1568805 h 1642730"/>
                  <a:gd name="csX5" fmla="*/ 82990 w 1201096"/>
                  <a:gd name="csY5" fmla="*/ 517558 h 1642730"/>
                  <a:gd name="csX6" fmla="*/ 600548 w 1201096"/>
                  <a:gd name="csY6" fmla="*/ 0 h 1642730"/>
                  <a:gd name="csX0" fmla="*/ 600548 w 1201096"/>
                  <a:gd name="csY0" fmla="*/ 0 h 1642730"/>
                  <a:gd name="csX1" fmla="*/ 1118106 w 1201096"/>
                  <a:gd name="csY1" fmla="*/ 517558 h 1642730"/>
                  <a:gd name="csX2" fmla="*/ 1201096 w 1201096"/>
                  <a:gd name="csY2" fmla="*/ 1568805 h 1642730"/>
                  <a:gd name="csX3" fmla="*/ 565597 w 1201096"/>
                  <a:gd name="csY3" fmla="*/ 1640684 h 1642730"/>
                  <a:gd name="csX4" fmla="*/ 0 w 1201096"/>
                  <a:gd name="csY4" fmla="*/ 1568805 h 1642730"/>
                  <a:gd name="csX5" fmla="*/ 82990 w 1201096"/>
                  <a:gd name="csY5" fmla="*/ 517558 h 1642730"/>
                  <a:gd name="csX6" fmla="*/ 600548 w 1201096"/>
                  <a:gd name="csY6" fmla="*/ 0 h 1642730"/>
                  <a:gd name="csX0" fmla="*/ 600548 w 1201096"/>
                  <a:gd name="csY0" fmla="*/ 0 h 1640722"/>
                  <a:gd name="csX1" fmla="*/ 1118106 w 1201096"/>
                  <a:gd name="csY1" fmla="*/ 517558 h 1640722"/>
                  <a:gd name="csX2" fmla="*/ 1201096 w 1201096"/>
                  <a:gd name="csY2" fmla="*/ 1568805 h 1640722"/>
                  <a:gd name="csX3" fmla="*/ 565597 w 1201096"/>
                  <a:gd name="csY3" fmla="*/ 1640684 h 1640722"/>
                  <a:gd name="csX4" fmla="*/ 0 w 1201096"/>
                  <a:gd name="csY4" fmla="*/ 1568805 h 1640722"/>
                  <a:gd name="csX5" fmla="*/ 82990 w 1201096"/>
                  <a:gd name="csY5" fmla="*/ 517558 h 1640722"/>
                  <a:gd name="csX6" fmla="*/ 600548 w 1201096"/>
                  <a:gd name="csY6" fmla="*/ 0 h 1640722"/>
                  <a:gd name="csX0" fmla="*/ 600548 w 1201096"/>
                  <a:gd name="csY0" fmla="*/ 0 h 1640869"/>
                  <a:gd name="csX1" fmla="*/ 1118106 w 1201096"/>
                  <a:gd name="csY1" fmla="*/ 517558 h 1640869"/>
                  <a:gd name="csX2" fmla="*/ 1201096 w 1201096"/>
                  <a:gd name="csY2" fmla="*/ 1568805 h 1640869"/>
                  <a:gd name="csX3" fmla="*/ 565597 w 1201096"/>
                  <a:gd name="csY3" fmla="*/ 1640684 h 1640869"/>
                  <a:gd name="csX4" fmla="*/ 0 w 1201096"/>
                  <a:gd name="csY4" fmla="*/ 1568805 h 1640869"/>
                  <a:gd name="csX5" fmla="*/ 82990 w 1201096"/>
                  <a:gd name="csY5" fmla="*/ 517558 h 1640869"/>
                  <a:gd name="csX6" fmla="*/ 600548 w 1201096"/>
                  <a:gd name="csY6" fmla="*/ 0 h 1640869"/>
                  <a:gd name="csX0" fmla="*/ 600548 w 1201096"/>
                  <a:gd name="csY0" fmla="*/ 0 h 1667062"/>
                  <a:gd name="csX1" fmla="*/ 1118106 w 1201096"/>
                  <a:gd name="csY1" fmla="*/ 517558 h 1667062"/>
                  <a:gd name="csX2" fmla="*/ 1201096 w 1201096"/>
                  <a:gd name="csY2" fmla="*/ 1568805 h 1667062"/>
                  <a:gd name="csX3" fmla="*/ 582322 w 1201096"/>
                  <a:gd name="csY3" fmla="*/ 1666992 h 1667062"/>
                  <a:gd name="csX4" fmla="*/ 0 w 1201096"/>
                  <a:gd name="csY4" fmla="*/ 1568805 h 1667062"/>
                  <a:gd name="csX5" fmla="*/ 82990 w 1201096"/>
                  <a:gd name="csY5" fmla="*/ 517558 h 1667062"/>
                  <a:gd name="csX6" fmla="*/ 600548 w 1201096"/>
                  <a:gd name="csY6" fmla="*/ 0 h 1667062"/>
                  <a:gd name="csX0" fmla="*/ 600548 w 1201096"/>
                  <a:gd name="csY0" fmla="*/ 0 h 1667062"/>
                  <a:gd name="csX1" fmla="*/ 1118106 w 1201096"/>
                  <a:gd name="csY1" fmla="*/ 517558 h 1667062"/>
                  <a:gd name="csX2" fmla="*/ 1201096 w 1201096"/>
                  <a:gd name="csY2" fmla="*/ 1568805 h 1667062"/>
                  <a:gd name="csX3" fmla="*/ 582322 w 1201096"/>
                  <a:gd name="csY3" fmla="*/ 1666992 h 1667062"/>
                  <a:gd name="csX4" fmla="*/ 0 w 1201096"/>
                  <a:gd name="csY4" fmla="*/ 1568805 h 1667062"/>
                  <a:gd name="csX5" fmla="*/ 82990 w 1201096"/>
                  <a:gd name="csY5" fmla="*/ 517558 h 1667062"/>
                  <a:gd name="csX6" fmla="*/ 600548 w 1201096"/>
                  <a:gd name="csY6" fmla="*/ 0 h 1667062"/>
                  <a:gd name="csX0" fmla="*/ 600548 w 1201096"/>
                  <a:gd name="csY0" fmla="*/ 0 h 1667072"/>
                  <a:gd name="csX1" fmla="*/ 1118106 w 1201096"/>
                  <a:gd name="csY1" fmla="*/ 517558 h 1667072"/>
                  <a:gd name="csX2" fmla="*/ 1201096 w 1201096"/>
                  <a:gd name="csY2" fmla="*/ 1568805 h 1667072"/>
                  <a:gd name="csX3" fmla="*/ 582322 w 1201096"/>
                  <a:gd name="csY3" fmla="*/ 1666992 h 1667072"/>
                  <a:gd name="csX4" fmla="*/ 0 w 1201096"/>
                  <a:gd name="csY4" fmla="*/ 1568805 h 1667072"/>
                  <a:gd name="csX5" fmla="*/ 82990 w 1201096"/>
                  <a:gd name="csY5" fmla="*/ 517558 h 1667072"/>
                  <a:gd name="csX6" fmla="*/ 600548 w 1201096"/>
                  <a:gd name="csY6" fmla="*/ 0 h 1667072"/>
                  <a:gd name="csX0" fmla="*/ 600548 w 1201096"/>
                  <a:gd name="csY0" fmla="*/ 0 h 1667072"/>
                  <a:gd name="csX1" fmla="*/ 1118106 w 1201096"/>
                  <a:gd name="csY1" fmla="*/ 517558 h 1667072"/>
                  <a:gd name="csX2" fmla="*/ 1201096 w 1201096"/>
                  <a:gd name="csY2" fmla="*/ 1568805 h 1667072"/>
                  <a:gd name="csX3" fmla="*/ 582322 w 1201096"/>
                  <a:gd name="csY3" fmla="*/ 1666992 h 1667072"/>
                  <a:gd name="csX4" fmla="*/ 0 w 1201096"/>
                  <a:gd name="csY4" fmla="*/ 1568805 h 1667072"/>
                  <a:gd name="csX5" fmla="*/ 82990 w 1201096"/>
                  <a:gd name="csY5" fmla="*/ 517558 h 1667072"/>
                  <a:gd name="csX6" fmla="*/ 600548 w 1201096"/>
                  <a:gd name="csY6" fmla="*/ 0 h 1667072"/>
                  <a:gd name="csX0" fmla="*/ 600548 w 1201096"/>
                  <a:gd name="csY0" fmla="*/ 0 h 1641592"/>
                  <a:gd name="csX1" fmla="*/ 1118106 w 1201096"/>
                  <a:gd name="csY1" fmla="*/ 517558 h 1641592"/>
                  <a:gd name="csX2" fmla="*/ 1201096 w 1201096"/>
                  <a:gd name="csY2" fmla="*/ 1568805 h 1641592"/>
                  <a:gd name="csX3" fmla="*/ 601132 w 1201096"/>
                  <a:gd name="csY3" fmla="*/ 1641341 h 1641592"/>
                  <a:gd name="csX4" fmla="*/ 0 w 1201096"/>
                  <a:gd name="csY4" fmla="*/ 1568805 h 1641592"/>
                  <a:gd name="csX5" fmla="*/ 82990 w 1201096"/>
                  <a:gd name="csY5" fmla="*/ 517558 h 1641592"/>
                  <a:gd name="csX6" fmla="*/ 600548 w 1201096"/>
                  <a:gd name="csY6" fmla="*/ 0 h 1641592"/>
                  <a:gd name="csX0" fmla="*/ 600548 w 1201096"/>
                  <a:gd name="csY0" fmla="*/ 0 h 1641590"/>
                  <a:gd name="csX1" fmla="*/ 1118106 w 1201096"/>
                  <a:gd name="csY1" fmla="*/ 517558 h 1641590"/>
                  <a:gd name="csX2" fmla="*/ 1201096 w 1201096"/>
                  <a:gd name="csY2" fmla="*/ 1568805 h 1641590"/>
                  <a:gd name="csX3" fmla="*/ 601132 w 1201096"/>
                  <a:gd name="csY3" fmla="*/ 1641341 h 1641590"/>
                  <a:gd name="csX4" fmla="*/ 0 w 1201096"/>
                  <a:gd name="csY4" fmla="*/ 1568805 h 1641590"/>
                  <a:gd name="csX5" fmla="*/ 82990 w 1201096"/>
                  <a:gd name="csY5" fmla="*/ 517558 h 1641590"/>
                  <a:gd name="csX6" fmla="*/ 600548 w 1201096"/>
                  <a:gd name="csY6" fmla="*/ 0 h 1641590"/>
                  <a:gd name="csX0" fmla="*/ 600548 w 1201096"/>
                  <a:gd name="csY0" fmla="*/ 0 h 1641538"/>
                  <a:gd name="csX1" fmla="*/ 1118106 w 1201096"/>
                  <a:gd name="csY1" fmla="*/ 517558 h 1641538"/>
                  <a:gd name="csX2" fmla="*/ 1201096 w 1201096"/>
                  <a:gd name="csY2" fmla="*/ 1568805 h 1641538"/>
                  <a:gd name="csX3" fmla="*/ 601132 w 1201096"/>
                  <a:gd name="csY3" fmla="*/ 1641341 h 1641538"/>
                  <a:gd name="csX4" fmla="*/ 0 w 1201096"/>
                  <a:gd name="csY4" fmla="*/ 1568805 h 1641538"/>
                  <a:gd name="csX5" fmla="*/ 82990 w 1201096"/>
                  <a:gd name="csY5" fmla="*/ 517558 h 1641538"/>
                  <a:gd name="csX6" fmla="*/ 600548 w 1201096"/>
                  <a:gd name="csY6" fmla="*/ 0 h 1641538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</a:cxnLst>
                <a:rect l="l" t="t" r="r" b="b"/>
                <a:pathLst>
                  <a:path w="1201096" h="1641538">
                    <a:moveTo>
                      <a:pt x="600548" y="0"/>
                    </a:moveTo>
                    <a:cubicBezTo>
                      <a:pt x="886387" y="0"/>
                      <a:pt x="1118106" y="231719"/>
                      <a:pt x="1118106" y="517558"/>
                    </a:cubicBezTo>
                    <a:lnTo>
                      <a:pt x="1201096" y="1568805"/>
                    </a:lnTo>
                    <a:cubicBezTo>
                      <a:pt x="991261" y="1627450"/>
                      <a:pt x="865174" y="1639385"/>
                      <a:pt x="601132" y="1641341"/>
                    </a:cubicBezTo>
                    <a:cubicBezTo>
                      <a:pt x="337090" y="1643297"/>
                      <a:pt x="244176" y="1631463"/>
                      <a:pt x="0" y="1568805"/>
                    </a:cubicBezTo>
                    <a:lnTo>
                      <a:pt x="82990" y="517558"/>
                    </a:lnTo>
                    <a:cubicBezTo>
                      <a:pt x="82990" y="231719"/>
                      <a:pt x="314709" y="0"/>
                      <a:pt x="600548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" name="フリーフォーム: 図形 4">
                <a:extLst>
                  <a:ext uri="{FF2B5EF4-FFF2-40B4-BE49-F238E27FC236}">
                    <a16:creationId xmlns:a16="http://schemas.microsoft.com/office/drawing/2014/main" id="{D52920EB-5555-BF85-B3AC-4D284274B219}"/>
                  </a:ext>
                </a:extLst>
              </p:cNvPr>
              <p:cNvSpPr/>
              <p:nvPr/>
            </p:nvSpPr>
            <p:spPr bwMode="auto">
              <a:xfrm rot="20700000" flipH="1">
                <a:off x="2565399" y="2140224"/>
                <a:ext cx="298646" cy="1205471"/>
              </a:xfrm>
              <a:custGeom>
                <a:avLst/>
                <a:gdLst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118106 w 1201096"/>
                  <a:gd name="csY2" fmla="*/ 1568805 h 1671554"/>
                  <a:gd name="csX3" fmla="*/ 1201096 w 1201096"/>
                  <a:gd name="csY3" fmla="*/ 1568805 h 1671554"/>
                  <a:gd name="csX4" fmla="*/ 600548 w 1201096"/>
                  <a:gd name="csY4" fmla="*/ 1671554 h 1671554"/>
                  <a:gd name="csX5" fmla="*/ 0 w 1201096"/>
                  <a:gd name="csY5" fmla="*/ 1568805 h 1671554"/>
                  <a:gd name="csX6" fmla="*/ 82990 w 1201096"/>
                  <a:gd name="csY6" fmla="*/ 1568805 h 1671554"/>
                  <a:gd name="csX7" fmla="*/ 82990 w 1201096"/>
                  <a:gd name="csY7" fmla="*/ 517558 h 1671554"/>
                  <a:gd name="csX8" fmla="*/ 600548 w 1201096"/>
                  <a:gd name="csY8" fmla="*/ 0 h 1671554"/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118106 w 1201096"/>
                  <a:gd name="csY2" fmla="*/ 1568805 h 1671554"/>
                  <a:gd name="csX3" fmla="*/ 1201096 w 1201096"/>
                  <a:gd name="csY3" fmla="*/ 1568805 h 1671554"/>
                  <a:gd name="csX4" fmla="*/ 600548 w 1201096"/>
                  <a:gd name="csY4" fmla="*/ 1671554 h 1671554"/>
                  <a:gd name="csX5" fmla="*/ 0 w 1201096"/>
                  <a:gd name="csY5" fmla="*/ 1568805 h 1671554"/>
                  <a:gd name="csX6" fmla="*/ 82990 w 1201096"/>
                  <a:gd name="csY6" fmla="*/ 517558 h 1671554"/>
                  <a:gd name="csX7" fmla="*/ 600548 w 1201096"/>
                  <a:gd name="csY7" fmla="*/ 0 h 1671554"/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201096 w 1201096"/>
                  <a:gd name="csY2" fmla="*/ 1568805 h 1671554"/>
                  <a:gd name="csX3" fmla="*/ 600548 w 1201096"/>
                  <a:gd name="csY3" fmla="*/ 1671554 h 1671554"/>
                  <a:gd name="csX4" fmla="*/ 0 w 1201096"/>
                  <a:gd name="csY4" fmla="*/ 1568805 h 1671554"/>
                  <a:gd name="csX5" fmla="*/ 82990 w 1201096"/>
                  <a:gd name="csY5" fmla="*/ 517558 h 1671554"/>
                  <a:gd name="csX6" fmla="*/ 600548 w 1201096"/>
                  <a:gd name="csY6" fmla="*/ 0 h 1671554"/>
                  <a:gd name="csX0" fmla="*/ 600548 w 1201096"/>
                  <a:gd name="csY0" fmla="*/ 0 h 1672012"/>
                  <a:gd name="csX1" fmla="*/ 1118106 w 1201096"/>
                  <a:gd name="csY1" fmla="*/ 517558 h 1672012"/>
                  <a:gd name="csX2" fmla="*/ 1201096 w 1201096"/>
                  <a:gd name="csY2" fmla="*/ 1568805 h 1672012"/>
                  <a:gd name="csX3" fmla="*/ 600548 w 1201096"/>
                  <a:gd name="csY3" fmla="*/ 1671554 h 1672012"/>
                  <a:gd name="csX4" fmla="*/ 0 w 1201096"/>
                  <a:gd name="csY4" fmla="*/ 1568805 h 1672012"/>
                  <a:gd name="csX5" fmla="*/ 82990 w 1201096"/>
                  <a:gd name="csY5" fmla="*/ 517558 h 1672012"/>
                  <a:gd name="csX6" fmla="*/ 600548 w 1201096"/>
                  <a:gd name="csY6" fmla="*/ 0 h 1672012"/>
                  <a:gd name="csX0" fmla="*/ 600548 w 1201096"/>
                  <a:gd name="csY0" fmla="*/ 0 h 1672012"/>
                  <a:gd name="csX1" fmla="*/ 1118106 w 1201096"/>
                  <a:gd name="csY1" fmla="*/ 517558 h 1672012"/>
                  <a:gd name="csX2" fmla="*/ 1201096 w 1201096"/>
                  <a:gd name="csY2" fmla="*/ 1568805 h 1672012"/>
                  <a:gd name="csX3" fmla="*/ 600548 w 1201096"/>
                  <a:gd name="csY3" fmla="*/ 1671554 h 1672012"/>
                  <a:gd name="csX4" fmla="*/ 0 w 1201096"/>
                  <a:gd name="csY4" fmla="*/ 1568805 h 1672012"/>
                  <a:gd name="csX5" fmla="*/ 82990 w 1201096"/>
                  <a:gd name="csY5" fmla="*/ 517558 h 1672012"/>
                  <a:gd name="csX6" fmla="*/ 600548 w 1201096"/>
                  <a:gd name="csY6" fmla="*/ 0 h 1672012"/>
                  <a:gd name="csX0" fmla="*/ 600548 w 1201096"/>
                  <a:gd name="csY0" fmla="*/ 0 h 1672904"/>
                  <a:gd name="csX1" fmla="*/ 1118106 w 1201096"/>
                  <a:gd name="csY1" fmla="*/ 517558 h 1672904"/>
                  <a:gd name="csX2" fmla="*/ 1201096 w 1201096"/>
                  <a:gd name="csY2" fmla="*/ 1568805 h 1672904"/>
                  <a:gd name="csX3" fmla="*/ 600548 w 1201096"/>
                  <a:gd name="csY3" fmla="*/ 1671554 h 1672904"/>
                  <a:gd name="csX4" fmla="*/ 0 w 1201096"/>
                  <a:gd name="csY4" fmla="*/ 1568805 h 1672904"/>
                  <a:gd name="csX5" fmla="*/ 82990 w 1201096"/>
                  <a:gd name="csY5" fmla="*/ 517558 h 1672904"/>
                  <a:gd name="csX6" fmla="*/ 600548 w 1201096"/>
                  <a:gd name="csY6" fmla="*/ 0 h 1672904"/>
                  <a:gd name="csX0" fmla="*/ 600548 w 1201096"/>
                  <a:gd name="csY0" fmla="*/ 0 h 1672088"/>
                  <a:gd name="csX1" fmla="*/ 1118106 w 1201096"/>
                  <a:gd name="csY1" fmla="*/ 517558 h 1672088"/>
                  <a:gd name="csX2" fmla="*/ 1201096 w 1201096"/>
                  <a:gd name="csY2" fmla="*/ 1568805 h 1672088"/>
                  <a:gd name="csX3" fmla="*/ 600548 w 1201096"/>
                  <a:gd name="csY3" fmla="*/ 1671554 h 1672088"/>
                  <a:gd name="csX4" fmla="*/ 0 w 1201096"/>
                  <a:gd name="csY4" fmla="*/ 1568805 h 1672088"/>
                  <a:gd name="csX5" fmla="*/ 82990 w 1201096"/>
                  <a:gd name="csY5" fmla="*/ 517558 h 1672088"/>
                  <a:gd name="csX6" fmla="*/ 600548 w 1201096"/>
                  <a:gd name="csY6" fmla="*/ 0 h 1672088"/>
                  <a:gd name="csX0" fmla="*/ 600548 w 1201096"/>
                  <a:gd name="csY0" fmla="*/ 0 h 1671579"/>
                  <a:gd name="csX1" fmla="*/ 1118106 w 1201096"/>
                  <a:gd name="csY1" fmla="*/ 517558 h 1671579"/>
                  <a:gd name="csX2" fmla="*/ 1201096 w 1201096"/>
                  <a:gd name="csY2" fmla="*/ 1568805 h 1671579"/>
                  <a:gd name="csX3" fmla="*/ 600548 w 1201096"/>
                  <a:gd name="csY3" fmla="*/ 1671554 h 1671579"/>
                  <a:gd name="csX4" fmla="*/ 0 w 1201096"/>
                  <a:gd name="csY4" fmla="*/ 1568805 h 1671579"/>
                  <a:gd name="csX5" fmla="*/ 82990 w 1201096"/>
                  <a:gd name="csY5" fmla="*/ 517558 h 1671579"/>
                  <a:gd name="csX6" fmla="*/ 600548 w 1201096"/>
                  <a:gd name="csY6" fmla="*/ 0 h 1671579"/>
                  <a:gd name="csX0" fmla="*/ 600548 w 1201096"/>
                  <a:gd name="csY0" fmla="*/ 0 h 1671579"/>
                  <a:gd name="csX1" fmla="*/ 1118106 w 1201096"/>
                  <a:gd name="csY1" fmla="*/ 517558 h 1671579"/>
                  <a:gd name="csX2" fmla="*/ 1201096 w 1201096"/>
                  <a:gd name="csY2" fmla="*/ 1568805 h 1671579"/>
                  <a:gd name="csX3" fmla="*/ 600548 w 1201096"/>
                  <a:gd name="csY3" fmla="*/ 1671554 h 1671579"/>
                  <a:gd name="csX4" fmla="*/ 0 w 1201096"/>
                  <a:gd name="csY4" fmla="*/ 1568805 h 1671579"/>
                  <a:gd name="csX5" fmla="*/ 82990 w 1201096"/>
                  <a:gd name="csY5" fmla="*/ 517558 h 1671579"/>
                  <a:gd name="csX6" fmla="*/ 600548 w 1201096"/>
                  <a:gd name="csY6" fmla="*/ 0 h 1671579"/>
                  <a:gd name="csX0" fmla="*/ 600548 w 1201096"/>
                  <a:gd name="csY0" fmla="*/ 0 h 1642730"/>
                  <a:gd name="csX1" fmla="*/ 1118106 w 1201096"/>
                  <a:gd name="csY1" fmla="*/ 517558 h 1642730"/>
                  <a:gd name="csX2" fmla="*/ 1201096 w 1201096"/>
                  <a:gd name="csY2" fmla="*/ 1568805 h 1642730"/>
                  <a:gd name="csX3" fmla="*/ 565597 w 1201096"/>
                  <a:gd name="csY3" fmla="*/ 1640684 h 1642730"/>
                  <a:gd name="csX4" fmla="*/ 0 w 1201096"/>
                  <a:gd name="csY4" fmla="*/ 1568805 h 1642730"/>
                  <a:gd name="csX5" fmla="*/ 82990 w 1201096"/>
                  <a:gd name="csY5" fmla="*/ 517558 h 1642730"/>
                  <a:gd name="csX6" fmla="*/ 600548 w 1201096"/>
                  <a:gd name="csY6" fmla="*/ 0 h 1642730"/>
                  <a:gd name="csX0" fmla="*/ 600548 w 1201096"/>
                  <a:gd name="csY0" fmla="*/ 0 h 1642730"/>
                  <a:gd name="csX1" fmla="*/ 1118106 w 1201096"/>
                  <a:gd name="csY1" fmla="*/ 517558 h 1642730"/>
                  <a:gd name="csX2" fmla="*/ 1201096 w 1201096"/>
                  <a:gd name="csY2" fmla="*/ 1568805 h 1642730"/>
                  <a:gd name="csX3" fmla="*/ 565597 w 1201096"/>
                  <a:gd name="csY3" fmla="*/ 1640684 h 1642730"/>
                  <a:gd name="csX4" fmla="*/ 0 w 1201096"/>
                  <a:gd name="csY4" fmla="*/ 1568805 h 1642730"/>
                  <a:gd name="csX5" fmla="*/ 82990 w 1201096"/>
                  <a:gd name="csY5" fmla="*/ 517558 h 1642730"/>
                  <a:gd name="csX6" fmla="*/ 600548 w 1201096"/>
                  <a:gd name="csY6" fmla="*/ 0 h 1642730"/>
                  <a:gd name="csX0" fmla="*/ 600548 w 1201096"/>
                  <a:gd name="csY0" fmla="*/ 0 h 1640722"/>
                  <a:gd name="csX1" fmla="*/ 1118106 w 1201096"/>
                  <a:gd name="csY1" fmla="*/ 517558 h 1640722"/>
                  <a:gd name="csX2" fmla="*/ 1201096 w 1201096"/>
                  <a:gd name="csY2" fmla="*/ 1568805 h 1640722"/>
                  <a:gd name="csX3" fmla="*/ 565597 w 1201096"/>
                  <a:gd name="csY3" fmla="*/ 1640684 h 1640722"/>
                  <a:gd name="csX4" fmla="*/ 0 w 1201096"/>
                  <a:gd name="csY4" fmla="*/ 1568805 h 1640722"/>
                  <a:gd name="csX5" fmla="*/ 82990 w 1201096"/>
                  <a:gd name="csY5" fmla="*/ 517558 h 1640722"/>
                  <a:gd name="csX6" fmla="*/ 600548 w 1201096"/>
                  <a:gd name="csY6" fmla="*/ 0 h 1640722"/>
                  <a:gd name="csX0" fmla="*/ 600548 w 1201096"/>
                  <a:gd name="csY0" fmla="*/ 0 h 1640869"/>
                  <a:gd name="csX1" fmla="*/ 1118106 w 1201096"/>
                  <a:gd name="csY1" fmla="*/ 517558 h 1640869"/>
                  <a:gd name="csX2" fmla="*/ 1201096 w 1201096"/>
                  <a:gd name="csY2" fmla="*/ 1568805 h 1640869"/>
                  <a:gd name="csX3" fmla="*/ 565597 w 1201096"/>
                  <a:gd name="csY3" fmla="*/ 1640684 h 1640869"/>
                  <a:gd name="csX4" fmla="*/ 0 w 1201096"/>
                  <a:gd name="csY4" fmla="*/ 1568805 h 1640869"/>
                  <a:gd name="csX5" fmla="*/ 82990 w 1201096"/>
                  <a:gd name="csY5" fmla="*/ 517558 h 1640869"/>
                  <a:gd name="csX6" fmla="*/ 600548 w 1201096"/>
                  <a:gd name="csY6" fmla="*/ 0 h 1640869"/>
                  <a:gd name="csX0" fmla="*/ 600548 w 1201096"/>
                  <a:gd name="csY0" fmla="*/ 0 h 1667062"/>
                  <a:gd name="csX1" fmla="*/ 1118106 w 1201096"/>
                  <a:gd name="csY1" fmla="*/ 517558 h 1667062"/>
                  <a:gd name="csX2" fmla="*/ 1201096 w 1201096"/>
                  <a:gd name="csY2" fmla="*/ 1568805 h 1667062"/>
                  <a:gd name="csX3" fmla="*/ 582322 w 1201096"/>
                  <a:gd name="csY3" fmla="*/ 1666992 h 1667062"/>
                  <a:gd name="csX4" fmla="*/ 0 w 1201096"/>
                  <a:gd name="csY4" fmla="*/ 1568805 h 1667062"/>
                  <a:gd name="csX5" fmla="*/ 82990 w 1201096"/>
                  <a:gd name="csY5" fmla="*/ 517558 h 1667062"/>
                  <a:gd name="csX6" fmla="*/ 600548 w 1201096"/>
                  <a:gd name="csY6" fmla="*/ 0 h 1667062"/>
                  <a:gd name="csX0" fmla="*/ 600548 w 1201096"/>
                  <a:gd name="csY0" fmla="*/ 0 h 1667062"/>
                  <a:gd name="csX1" fmla="*/ 1118106 w 1201096"/>
                  <a:gd name="csY1" fmla="*/ 517558 h 1667062"/>
                  <a:gd name="csX2" fmla="*/ 1201096 w 1201096"/>
                  <a:gd name="csY2" fmla="*/ 1568805 h 1667062"/>
                  <a:gd name="csX3" fmla="*/ 582322 w 1201096"/>
                  <a:gd name="csY3" fmla="*/ 1666992 h 1667062"/>
                  <a:gd name="csX4" fmla="*/ 0 w 1201096"/>
                  <a:gd name="csY4" fmla="*/ 1568805 h 1667062"/>
                  <a:gd name="csX5" fmla="*/ 82990 w 1201096"/>
                  <a:gd name="csY5" fmla="*/ 517558 h 1667062"/>
                  <a:gd name="csX6" fmla="*/ 600548 w 1201096"/>
                  <a:gd name="csY6" fmla="*/ 0 h 1667062"/>
                  <a:gd name="csX0" fmla="*/ 600548 w 1201096"/>
                  <a:gd name="csY0" fmla="*/ 0 h 1667072"/>
                  <a:gd name="csX1" fmla="*/ 1118106 w 1201096"/>
                  <a:gd name="csY1" fmla="*/ 517558 h 1667072"/>
                  <a:gd name="csX2" fmla="*/ 1201096 w 1201096"/>
                  <a:gd name="csY2" fmla="*/ 1568805 h 1667072"/>
                  <a:gd name="csX3" fmla="*/ 582322 w 1201096"/>
                  <a:gd name="csY3" fmla="*/ 1666992 h 1667072"/>
                  <a:gd name="csX4" fmla="*/ 0 w 1201096"/>
                  <a:gd name="csY4" fmla="*/ 1568805 h 1667072"/>
                  <a:gd name="csX5" fmla="*/ 82990 w 1201096"/>
                  <a:gd name="csY5" fmla="*/ 517558 h 1667072"/>
                  <a:gd name="csX6" fmla="*/ 600548 w 1201096"/>
                  <a:gd name="csY6" fmla="*/ 0 h 1667072"/>
                  <a:gd name="csX0" fmla="*/ 600548 w 1201096"/>
                  <a:gd name="csY0" fmla="*/ 0 h 1667072"/>
                  <a:gd name="csX1" fmla="*/ 1118106 w 1201096"/>
                  <a:gd name="csY1" fmla="*/ 517558 h 1667072"/>
                  <a:gd name="csX2" fmla="*/ 1201096 w 1201096"/>
                  <a:gd name="csY2" fmla="*/ 1568805 h 1667072"/>
                  <a:gd name="csX3" fmla="*/ 582322 w 1201096"/>
                  <a:gd name="csY3" fmla="*/ 1666992 h 1667072"/>
                  <a:gd name="csX4" fmla="*/ 0 w 1201096"/>
                  <a:gd name="csY4" fmla="*/ 1568805 h 1667072"/>
                  <a:gd name="csX5" fmla="*/ 82990 w 1201096"/>
                  <a:gd name="csY5" fmla="*/ 517558 h 1667072"/>
                  <a:gd name="csX6" fmla="*/ 600548 w 1201096"/>
                  <a:gd name="csY6" fmla="*/ 0 h 1667072"/>
                  <a:gd name="csX0" fmla="*/ 600548 w 1201096"/>
                  <a:gd name="csY0" fmla="*/ 0 h 1641592"/>
                  <a:gd name="csX1" fmla="*/ 1118106 w 1201096"/>
                  <a:gd name="csY1" fmla="*/ 517558 h 1641592"/>
                  <a:gd name="csX2" fmla="*/ 1201096 w 1201096"/>
                  <a:gd name="csY2" fmla="*/ 1568805 h 1641592"/>
                  <a:gd name="csX3" fmla="*/ 601132 w 1201096"/>
                  <a:gd name="csY3" fmla="*/ 1641341 h 1641592"/>
                  <a:gd name="csX4" fmla="*/ 0 w 1201096"/>
                  <a:gd name="csY4" fmla="*/ 1568805 h 1641592"/>
                  <a:gd name="csX5" fmla="*/ 82990 w 1201096"/>
                  <a:gd name="csY5" fmla="*/ 517558 h 1641592"/>
                  <a:gd name="csX6" fmla="*/ 600548 w 1201096"/>
                  <a:gd name="csY6" fmla="*/ 0 h 1641592"/>
                  <a:gd name="csX0" fmla="*/ 600548 w 1201096"/>
                  <a:gd name="csY0" fmla="*/ 0 h 1641590"/>
                  <a:gd name="csX1" fmla="*/ 1118106 w 1201096"/>
                  <a:gd name="csY1" fmla="*/ 517558 h 1641590"/>
                  <a:gd name="csX2" fmla="*/ 1201096 w 1201096"/>
                  <a:gd name="csY2" fmla="*/ 1568805 h 1641590"/>
                  <a:gd name="csX3" fmla="*/ 601132 w 1201096"/>
                  <a:gd name="csY3" fmla="*/ 1641341 h 1641590"/>
                  <a:gd name="csX4" fmla="*/ 0 w 1201096"/>
                  <a:gd name="csY4" fmla="*/ 1568805 h 1641590"/>
                  <a:gd name="csX5" fmla="*/ 82990 w 1201096"/>
                  <a:gd name="csY5" fmla="*/ 517558 h 1641590"/>
                  <a:gd name="csX6" fmla="*/ 600548 w 1201096"/>
                  <a:gd name="csY6" fmla="*/ 0 h 1641590"/>
                  <a:gd name="csX0" fmla="*/ 600548 w 1201096"/>
                  <a:gd name="csY0" fmla="*/ 0 h 1641538"/>
                  <a:gd name="csX1" fmla="*/ 1118106 w 1201096"/>
                  <a:gd name="csY1" fmla="*/ 517558 h 1641538"/>
                  <a:gd name="csX2" fmla="*/ 1201096 w 1201096"/>
                  <a:gd name="csY2" fmla="*/ 1568805 h 1641538"/>
                  <a:gd name="csX3" fmla="*/ 601132 w 1201096"/>
                  <a:gd name="csY3" fmla="*/ 1641341 h 1641538"/>
                  <a:gd name="csX4" fmla="*/ 0 w 1201096"/>
                  <a:gd name="csY4" fmla="*/ 1568805 h 1641538"/>
                  <a:gd name="csX5" fmla="*/ 82990 w 1201096"/>
                  <a:gd name="csY5" fmla="*/ 517558 h 1641538"/>
                  <a:gd name="csX6" fmla="*/ 600548 w 1201096"/>
                  <a:gd name="csY6" fmla="*/ 0 h 1641538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</a:cxnLst>
                <a:rect l="l" t="t" r="r" b="b"/>
                <a:pathLst>
                  <a:path w="1201096" h="1641538">
                    <a:moveTo>
                      <a:pt x="600548" y="0"/>
                    </a:moveTo>
                    <a:cubicBezTo>
                      <a:pt x="886387" y="0"/>
                      <a:pt x="1118106" y="231719"/>
                      <a:pt x="1118106" y="517558"/>
                    </a:cubicBezTo>
                    <a:lnTo>
                      <a:pt x="1201096" y="1568805"/>
                    </a:lnTo>
                    <a:cubicBezTo>
                      <a:pt x="991261" y="1627450"/>
                      <a:pt x="865174" y="1639385"/>
                      <a:pt x="601132" y="1641341"/>
                    </a:cubicBezTo>
                    <a:cubicBezTo>
                      <a:pt x="337090" y="1643297"/>
                      <a:pt x="244176" y="1631463"/>
                      <a:pt x="0" y="1568805"/>
                    </a:cubicBezTo>
                    <a:lnTo>
                      <a:pt x="82990" y="517558"/>
                    </a:lnTo>
                    <a:cubicBezTo>
                      <a:pt x="82990" y="231719"/>
                      <a:pt x="314709" y="0"/>
                      <a:pt x="600548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E8C02020-13B1-747F-FE3E-1B11228D05C1}"/>
                  </a:ext>
                </a:extLst>
              </p:cNvPr>
              <p:cNvSpPr/>
              <p:nvPr/>
            </p:nvSpPr>
            <p:spPr bwMode="auto">
              <a:xfrm>
                <a:off x="1558971" y="1970234"/>
                <a:ext cx="1201096" cy="1578486"/>
              </a:xfrm>
              <a:custGeom>
                <a:avLst/>
                <a:gdLst>
                  <a:gd name="csX0" fmla="*/ 417357 w 1201096"/>
                  <a:gd name="csY0" fmla="*/ 0 h 1578486"/>
                  <a:gd name="csX1" fmla="*/ 449765 w 1201096"/>
                  <a:gd name="csY1" fmla="*/ 95929 h 1578486"/>
                  <a:gd name="csX2" fmla="*/ 600549 w 1201096"/>
                  <a:gd name="csY2" fmla="*/ 356958 h 1578486"/>
                  <a:gd name="csX3" fmla="*/ 742775 w 1201096"/>
                  <a:gd name="csY3" fmla="*/ 102177 h 1578486"/>
                  <a:gd name="csX4" fmla="*/ 775603 w 1201096"/>
                  <a:gd name="csY4" fmla="*/ 10278 h 1578486"/>
                  <a:gd name="csX5" fmla="*/ 780574 w 1201096"/>
                  <a:gd name="csY5" fmla="*/ 13213 h 1578486"/>
                  <a:gd name="csX6" fmla="*/ 1118106 w 1201096"/>
                  <a:gd name="csY6" fmla="*/ 424465 h 1578486"/>
                  <a:gd name="csX7" fmla="*/ 1201096 w 1201096"/>
                  <a:gd name="csY7" fmla="*/ 1475712 h 1578486"/>
                  <a:gd name="csX8" fmla="*/ 600548 w 1201096"/>
                  <a:gd name="csY8" fmla="*/ 1578461 h 1578486"/>
                  <a:gd name="csX9" fmla="*/ 0 w 1201096"/>
                  <a:gd name="csY9" fmla="*/ 1475712 h 1578486"/>
                  <a:gd name="csX10" fmla="*/ 82990 w 1201096"/>
                  <a:gd name="csY10" fmla="*/ 424465 h 1578486"/>
                  <a:gd name="csX11" fmla="*/ 409807 w 1201096"/>
                  <a:gd name="csY11" fmla="*/ 3836 h 157848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</a:cxnLst>
                <a:rect l="l" t="t" r="r" b="b"/>
                <a:pathLst>
                  <a:path w="1201096" h="1578486">
                    <a:moveTo>
                      <a:pt x="417357" y="0"/>
                    </a:moveTo>
                    <a:lnTo>
                      <a:pt x="449765" y="95929"/>
                    </a:lnTo>
                    <a:cubicBezTo>
                      <a:pt x="483545" y="181273"/>
                      <a:pt x="529369" y="267033"/>
                      <a:pt x="600549" y="356958"/>
                    </a:cubicBezTo>
                    <a:cubicBezTo>
                      <a:pt x="664122" y="272031"/>
                      <a:pt x="708044" y="187937"/>
                      <a:pt x="742775" y="102177"/>
                    </a:cubicBezTo>
                    <a:lnTo>
                      <a:pt x="775603" y="10278"/>
                    </a:lnTo>
                    <a:lnTo>
                      <a:pt x="780574" y="13213"/>
                    </a:lnTo>
                    <a:cubicBezTo>
                      <a:pt x="959189" y="113660"/>
                      <a:pt x="1118106" y="210086"/>
                      <a:pt x="1118106" y="424465"/>
                    </a:cubicBezTo>
                    <a:lnTo>
                      <a:pt x="1201096" y="1475712"/>
                    </a:lnTo>
                    <a:cubicBezTo>
                      <a:pt x="1023138" y="1567112"/>
                      <a:pt x="756281" y="1579136"/>
                      <a:pt x="600548" y="1578461"/>
                    </a:cubicBezTo>
                    <a:cubicBezTo>
                      <a:pt x="444815" y="1577786"/>
                      <a:pt x="200183" y="1554412"/>
                      <a:pt x="0" y="1475712"/>
                    </a:cubicBezTo>
                    <a:lnTo>
                      <a:pt x="82990" y="424465"/>
                    </a:lnTo>
                    <a:cubicBezTo>
                      <a:pt x="82990" y="210086"/>
                      <a:pt x="227620" y="101158"/>
                      <a:pt x="409807" y="3836"/>
                    </a:cubicBez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BFA9CBE7-59DB-E434-9F32-72415710CCF6}"/>
                  </a:ext>
                </a:extLst>
              </p:cNvPr>
              <p:cNvSpPr/>
              <p:nvPr/>
            </p:nvSpPr>
            <p:spPr bwMode="auto">
              <a:xfrm>
                <a:off x="1917259" y="1606325"/>
                <a:ext cx="457373" cy="469575"/>
              </a:xfrm>
              <a:custGeom>
                <a:avLst/>
                <a:gdLst>
                  <a:gd name="csX0" fmla="*/ 219894 w 457373"/>
                  <a:gd name="csY0" fmla="*/ 5 h 469575"/>
                  <a:gd name="csX1" fmla="*/ 359852 w 457373"/>
                  <a:gd name="csY1" fmla="*/ 136219 h 469575"/>
                  <a:gd name="csX2" fmla="*/ 278292 w 457373"/>
                  <a:gd name="csY2" fmla="*/ 265176 h 469575"/>
                  <a:gd name="csX3" fmla="*/ 266895 w 457373"/>
                  <a:gd name="csY3" fmla="*/ 267786 h 469575"/>
                  <a:gd name="csX4" fmla="*/ 266895 w 457373"/>
                  <a:gd name="csY4" fmla="*/ 332836 h 469575"/>
                  <a:gd name="csX5" fmla="*/ 291763 w 457373"/>
                  <a:gd name="csY5" fmla="*/ 334440 h 469575"/>
                  <a:gd name="csX6" fmla="*/ 444333 w 457373"/>
                  <a:gd name="csY6" fmla="*/ 387086 h 469575"/>
                  <a:gd name="csX7" fmla="*/ 457373 w 457373"/>
                  <a:gd name="csY7" fmla="*/ 397202 h 469575"/>
                  <a:gd name="csX8" fmla="*/ 421260 w 457373"/>
                  <a:gd name="csY8" fmla="*/ 466923 h 469575"/>
                  <a:gd name="csX9" fmla="*/ 397222 w 457373"/>
                  <a:gd name="csY9" fmla="*/ 457673 h 469575"/>
                  <a:gd name="csX10" fmla="*/ 230944 w 457373"/>
                  <a:gd name="csY10" fmla="*/ 434231 h 469575"/>
                  <a:gd name="csX11" fmla="*/ 64666 w 457373"/>
                  <a:gd name="csY11" fmla="*/ 457673 h 469575"/>
                  <a:gd name="csX12" fmla="*/ 33738 w 457373"/>
                  <a:gd name="csY12" fmla="*/ 469575 h 469575"/>
                  <a:gd name="csX13" fmla="*/ 0 w 457373"/>
                  <a:gd name="csY13" fmla="*/ 400703 h 469575"/>
                  <a:gd name="csX14" fmla="*/ 17555 w 457373"/>
                  <a:gd name="csY14" fmla="*/ 387086 h 469575"/>
                  <a:gd name="csX15" fmla="*/ 170126 w 457373"/>
                  <a:gd name="csY15" fmla="*/ 334440 h 469575"/>
                  <a:gd name="csX16" fmla="*/ 194693 w 457373"/>
                  <a:gd name="csY16" fmla="*/ 332855 h 469575"/>
                  <a:gd name="csX17" fmla="*/ 194693 w 457373"/>
                  <a:gd name="csY17" fmla="*/ 244337 h 469575"/>
                  <a:gd name="csX18" fmla="*/ 205267 w 457373"/>
                  <a:gd name="csY18" fmla="*/ 218810 h 469575"/>
                  <a:gd name="csX19" fmla="*/ 223119 w 457373"/>
                  <a:gd name="csY19" fmla="*/ 211415 h 469575"/>
                  <a:gd name="csX20" fmla="*/ 223042 w 457373"/>
                  <a:gd name="csY20" fmla="*/ 208576 h 469575"/>
                  <a:gd name="csX21" fmla="*/ 291013 w 457373"/>
                  <a:gd name="csY21" fmla="*/ 137462 h 469575"/>
                  <a:gd name="csX22" fmla="*/ 220516 w 457373"/>
                  <a:gd name="csY22" fmla="*/ 68851 h 469575"/>
                  <a:gd name="csX23" fmla="*/ 151271 w 457373"/>
                  <a:gd name="csY23" fmla="*/ 138725 h 469575"/>
                  <a:gd name="csX24" fmla="*/ 151011 w 457373"/>
                  <a:gd name="csY24" fmla="*/ 138725 h 469575"/>
                  <a:gd name="csX25" fmla="*/ 141220 w 457373"/>
                  <a:gd name="csY25" fmla="*/ 162363 h 469575"/>
                  <a:gd name="csX26" fmla="*/ 116822 w 457373"/>
                  <a:gd name="csY26" fmla="*/ 172469 h 469575"/>
                  <a:gd name="csX27" fmla="*/ 92424 w 457373"/>
                  <a:gd name="csY27" fmla="*/ 162363 h 469575"/>
                  <a:gd name="csX28" fmla="*/ 82633 w 457373"/>
                  <a:gd name="csY28" fmla="*/ 138726 h 469575"/>
                  <a:gd name="csX29" fmla="*/ 82421 w 457373"/>
                  <a:gd name="csY29" fmla="*/ 138726 h 469575"/>
                  <a:gd name="csX30" fmla="*/ 82490 w 457373"/>
                  <a:gd name="csY30" fmla="*/ 138381 h 469575"/>
                  <a:gd name="csX31" fmla="*/ 82318 w 457373"/>
                  <a:gd name="csY31" fmla="*/ 137965 h 469575"/>
                  <a:gd name="csX32" fmla="*/ 82814 w 457373"/>
                  <a:gd name="csY32" fmla="*/ 136768 h 469575"/>
                  <a:gd name="csX33" fmla="*/ 93196 w 457373"/>
                  <a:gd name="csY33" fmla="*/ 85031 h 469575"/>
                  <a:gd name="csX34" fmla="*/ 219894 w 457373"/>
                  <a:gd name="csY34" fmla="*/ 5 h 46957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</a:cxnLst>
                <a:rect l="l" t="t" r="r" b="b"/>
                <a:pathLst>
                  <a:path w="457373" h="469575">
                    <a:moveTo>
                      <a:pt x="219894" y="5"/>
                    </a:moveTo>
                    <a:cubicBezTo>
                      <a:pt x="296018" y="-683"/>
                      <a:pt x="358476" y="60103"/>
                      <a:pt x="359852" y="136219"/>
                    </a:cubicBezTo>
                    <a:cubicBezTo>
                      <a:pt x="360884" y="193305"/>
                      <a:pt x="327269" y="243017"/>
                      <a:pt x="278292" y="265176"/>
                    </a:cubicBezTo>
                    <a:lnTo>
                      <a:pt x="266895" y="267786"/>
                    </a:lnTo>
                    <a:lnTo>
                      <a:pt x="266895" y="332836"/>
                    </a:lnTo>
                    <a:lnTo>
                      <a:pt x="291763" y="334440"/>
                    </a:lnTo>
                    <a:cubicBezTo>
                      <a:pt x="350697" y="342158"/>
                      <a:pt x="403375" y="360872"/>
                      <a:pt x="444333" y="387086"/>
                    </a:cubicBezTo>
                    <a:lnTo>
                      <a:pt x="457373" y="397202"/>
                    </a:lnTo>
                    <a:lnTo>
                      <a:pt x="421260" y="466923"/>
                    </a:lnTo>
                    <a:lnTo>
                      <a:pt x="397222" y="457673"/>
                    </a:lnTo>
                    <a:cubicBezTo>
                      <a:pt x="345705" y="442406"/>
                      <a:pt x="289059" y="434231"/>
                      <a:pt x="230944" y="434231"/>
                    </a:cubicBezTo>
                    <a:cubicBezTo>
                      <a:pt x="172829" y="434231"/>
                      <a:pt x="116182" y="442406"/>
                      <a:pt x="64666" y="457673"/>
                    </a:cubicBezTo>
                    <a:lnTo>
                      <a:pt x="33738" y="469575"/>
                    </a:lnTo>
                    <a:lnTo>
                      <a:pt x="0" y="400703"/>
                    </a:lnTo>
                    <a:lnTo>
                      <a:pt x="17555" y="387086"/>
                    </a:lnTo>
                    <a:cubicBezTo>
                      <a:pt x="58513" y="360872"/>
                      <a:pt x="111191" y="342158"/>
                      <a:pt x="170126" y="334440"/>
                    </a:cubicBezTo>
                    <a:lnTo>
                      <a:pt x="194693" y="332855"/>
                    </a:lnTo>
                    <a:lnTo>
                      <a:pt x="194693" y="244337"/>
                    </a:lnTo>
                    <a:cubicBezTo>
                      <a:pt x="194693" y="234368"/>
                      <a:pt x="198734" y="225343"/>
                      <a:pt x="205267" y="218810"/>
                    </a:cubicBezTo>
                    <a:lnTo>
                      <a:pt x="223119" y="211415"/>
                    </a:lnTo>
                    <a:lnTo>
                      <a:pt x="223042" y="208576"/>
                    </a:lnTo>
                    <a:cubicBezTo>
                      <a:pt x="261373" y="207536"/>
                      <a:pt x="291706" y="175801"/>
                      <a:pt x="291013" y="137462"/>
                    </a:cubicBezTo>
                    <a:cubicBezTo>
                      <a:pt x="290320" y="99123"/>
                      <a:pt x="258860" y="68504"/>
                      <a:pt x="220516" y="68851"/>
                    </a:cubicBezTo>
                    <a:cubicBezTo>
                      <a:pt x="182172" y="69198"/>
                      <a:pt x="151271" y="100380"/>
                      <a:pt x="151271" y="138725"/>
                    </a:cubicBezTo>
                    <a:lnTo>
                      <a:pt x="151011" y="138725"/>
                    </a:lnTo>
                    <a:lnTo>
                      <a:pt x="141220" y="162363"/>
                    </a:lnTo>
                    <a:cubicBezTo>
                      <a:pt x="134976" y="168607"/>
                      <a:pt x="126350" y="172469"/>
                      <a:pt x="116822" y="172469"/>
                    </a:cubicBezTo>
                    <a:cubicBezTo>
                      <a:pt x="107294" y="172469"/>
                      <a:pt x="98668" y="168607"/>
                      <a:pt x="92424" y="162363"/>
                    </a:cubicBezTo>
                    <a:lnTo>
                      <a:pt x="82633" y="138726"/>
                    </a:lnTo>
                    <a:lnTo>
                      <a:pt x="82421" y="138726"/>
                    </a:lnTo>
                    <a:lnTo>
                      <a:pt x="82490" y="138381"/>
                    </a:lnTo>
                    <a:lnTo>
                      <a:pt x="82318" y="137965"/>
                    </a:lnTo>
                    <a:lnTo>
                      <a:pt x="82814" y="136768"/>
                    </a:lnTo>
                    <a:lnTo>
                      <a:pt x="93196" y="85031"/>
                    </a:lnTo>
                    <a:cubicBezTo>
                      <a:pt x="114019" y="35472"/>
                      <a:pt x="162801" y="521"/>
                      <a:pt x="219894" y="5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E11056FB-F080-0903-CB0E-487ECD8FE012}"/>
                  </a:ext>
                </a:extLst>
              </p:cNvPr>
              <p:cNvSpPr/>
              <p:nvPr/>
            </p:nvSpPr>
            <p:spPr bwMode="auto">
              <a:xfrm>
                <a:off x="1937665" y="1988840"/>
                <a:ext cx="822403" cy="1580850"/>
              </a:xfrm>
              <a:custGeom>
                <a:avLst/>
                <a:gdLst>
                  <a:gd name="csX0" fmla="*/ 444314 w 822403"/>
                  <a:gd name="csY0" fmla="*/ 0 h 1580850"/>
                  <a:gd name="csX1" fmla="*/ 529974 w 822403"/>
                  <a:gd name="csY1" fmla="*/ 52508 h 1580850"/>
                  <a:gd name="csX2" fmla="*/ 739413 w 822403"/>
                  <a:gd name="csY2" fmla="*/ 396167 h 1580850"/>
                  <a:gd name="csX3" fmla="*/ 822403 w 822403"/>
                  <a:gd name="csY3" fmla="*/ 1475345 h 1580850"/>
                  <a:gd name="csX4" fmla="*/ 221855 w 822403"/>
                  <a:gd name="csY4" fmla="*/ 1580824 h 1580850"/>
                  <a:gd name="csX5" fmla="*/ 90470 w 822403"/>
                  <a:gd name="csY5" fmla="*/ 1575411 h 1580850"/>
                  <a:gd name="csX6" fmla="*/ 0 w 822403"/>
                  <a:gd name="csY6" fmla="*/ 1565135 h 1580850"/>
                  <a:gd name="csX7" fmla="*/ 8247 w 822403"/>
                  <a:gd name="csY7" fmla="*/ 641462 h 1580850"/>
                  <a:gd name="csX8" fmla="*/ 308285 w 822403"/>
                  <a:gd name="csY8" fmla="*/ 360475 h 158085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822403" h="1580850">
                    <a:moveTo>
                      <a:pt x="444314" y="0"/>
                    </a:moveTo>
                    <a:lnTo>
                      <a:pt x="529974" y="52508"/>
                    </a:lnTo>
                    <a:cubicBezTo>
                      <a:pt x="650022" y="134167"/>
                      <a:pt x="739413" y="231111"/>
                      <a:pt x="739413" y="396167"/>
                    </a:cubicBezTo>
                    <a:lnTo>
                      <a:pt x="822403" y="1475345"/>
                    </a:lnTo>
                    <a:cubicBezTo>
                      <a:pt x="644445" y="1569173"/>
                      <a:pt x="377588" y="1581516"/>
                      <a:pt x="221855" y="1580824"/>
                    </a:cubicBezTo>
                    <a:cubicBezTo>
                      <a:pt x="182922" y="1580650"/>
                      <a:pt x="138432" y="1579021"/>
                      <a:pt x="90470" y="1575411"/>
                    </a:cubicBezTo>
                    <a:lnTo>
                      <a:pt x="0" y="1565135"/>
                    </a:lnTo>
                    <a:lnTo>
                      <a:pt x="8247" y="641462"/>
                    </a:lnTo>
                    <a:lnTo>
                      <a:pt x="308285" y="360475"/>
                    </a:ln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FE623F1D-CFEB-0062-1F5D-EFF050788153}"/>
                  </a:ext>
                </a:extLst>
              </p:cNvPr>
              <p:cNvSpPr/>
              <p:nvPr/>
            </p:nvSpPr>
            <p:spPr bwMode="auto">
              <a:xfrm>
                <a:off x="1804535" y="1949265"/>
                <a:ext cx="375099" cy="543537"/>
              </a:xfrm>
              <a:custGeom>
                <a:avLst/>
                <a:gdLst>
                  <a:gd name="csX0" fmla="*/ 179161 w 375099"/>
                  <a:gd name="csY0" fmla="*/ 0 h 543537"/>
                  <a:gd name="csX1" fmla="*/ 186595 w 375099"/>
                  <a:gd name="csY1" fmla="*/ 21871 h 543537"/>
                  <a:gd name="csX2" fmla="*/ 315157 w 375099"/>
                  <a:gd name="csY2" fmla="*/ 324297 h 543537"/>
                  <a:gd name="csX3" fmla="*/ 375099 w 375099"/>
                  <a:gd name="csY3" fmla="*/ 434206 h 543537"/>
                  <a:gd name="csX4" fmla="*/ 351281 w 375099"/>
                  <a:gd name="csY4" fmla="*/ 486222 h 543537"/>
                  <a:gd name="csX5" fmla="*/ 320023 w 375099"/>
                  <a:gd name="csY5" fmla="*/ 543537 h 543537"/>
                  <a:gd name="csX6" fmla="*/ 294594 w 375099"/>
                  <a:gd name="csY6" fmla="*/ 526418 h 543537"/>
                  <a:gd name="csX7" fmla="*/ 89630 w 375099"/>
                  <a:gd name="csY7" fmla="*/ 355750 h 543537"/>
                  <a:gd name="csX8" fmla="*/ 72858 w 375099"/>
                  <a:gd name="csY8" fmla="*/ 337930 h 543537"/>
                  <a:gd name="csX9" fmla="*/ 87735 w 375099"/>
                  <a:gd name="csY9" fmla="*/ 326568 h 543537"/>
                  <a:gd name="csX10" fmla="*/ 159721 w 375099"/>
                  <a:gd name="csY10" fmla="*/ 261419 h 543537"/>
                  <a:gd name="csX11" fmla="*/ 3539 w 375099"/>
                  <a:gd name="csY11" fmla="*/ 261419 h 543537"/>
                  <a:gd name="csX12" fmla="*/ 0 w 375099"/>
                  <a:gd name="csY12" fmla="*/ 257001 h 543537"/>
                  <a:gd name="csX13" fmla="*/ 5922 w 375099"/>
                  <a:gd name="csY13" fmla="*/ 188827 h 543537"/>
                  <a:gd name="csX14" fmla="*/ 24797 w 375099"/>
                  <a:gd name="csY14" fmla="*/ 121981 h 543537"/>
                  <a:gd name="csX15" fmla="*/ 51199 w 375099"/>
                  <a:gd name="csY15" fmla="*/ 69784 h 543537"/>
                  <a:gd name="csX16" fmla="*/ 179161 w 375099"/>
                  <a:gd name="csY16" fmla="*/ 0 h 543537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</a:cxnLst>
                <a:rect l="l" t="t" r="r" b="b"/>
                <a:pathLst>
                  <a:path w="375099" h="543537">
                    <a:moveTo>
                      <a:pt x="179161" y="0"/>
                    </a:moveTo>
                    <a:lnTo>
                      <a:pt x="186595" y="21871"/>
                    </a:lnTo>
                    <a:cubicBezTo>
                      <a:pt x="223803" y="123171"/>
                      <a:pt x="265010" y="223611"/>
                      <a:pt x="315157" y="324297"/>
                    </a:cubicBezTo>
                    <a:lnTo>
                      <a:pt x="375099" y="434206"/>
                    </a:lnTo>
                    <a:lnTo>
                      <a:pt x="351281" y="486222"/>
                    </a:lnTo>
                    <a:lnTo>
                      <a:pt x="320023" y="543537"/>
                    </a:lnTo>
                    <a:lnTo>
                      <a:pt x="294594" y="526418"/>
                    </a:lnTo>
                    <a:cubicBezTo>
                      <a:pt x="213596" y="468897"/>
                      <a:pt x="146722" y="412183"/>
                      <a:pt x="89630" y="355750"/>
                    </a:cubicBezTo>
                    <a:lnTo>
                      <a:pt x="72858" y="337930"/>
                    </a:lnTo>
                    <a:lnTo>
                      <a:pt x="87735" y="326568"/>
                    </a:lnTo>
                    <a:cubicBezTo>
                      <a:pt x="112714" y="305255"/>
                      <a:pt x="135936" y="283589"/>
                      <a:pt x="159721" y="261419"/>
                    </a:cubicBezTo>
                    <a:lnTo>
                      <a:pt x="3539" y="261419"/>
                    </a:lnTo>
                    <a:lnTo>
                      <a:pt x="0" y="257001"/>
                    </a:lnTo>
                    <a:lnTo>
                      <a:pt x="5922" y="188827"/>
                    </a:lnTo>
                    <a:cubicBezTo>
                      <a:pt x="10233" y="165141"/>
                      <a:pt x="16594" y="142920"/>
                      <a:pt x="24797" y="121981"/>
                    </a:cubicBezTo>
                    <a:lnTo>
                      <a:pt x="51199" y="69784"/>
                    </a:lnTo>
                    <a:lnTo>
                      <a:pt x="179161" y="0"/>
                    </a:ln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B13E3D4E-F506-BE56-6FC2-7DE9DC455B08}"/>
                  </a:ext>
                </a:extLst>
              </p:cNvPr>
              <p:cNvSpPr/>
              <p:nvPr/>
            </p:nvSpPr>
            <p:spPr bwMode="auto">
              <a:xfrm flipH="1">
                <a:off x="1956934" y="1949265"/>
                <a:ext cx="533088" cy="674039"/>
              </a:xfrm>
              <a:custGeom>
                <a:avLst/>
                <a:gdLst>
                  <a:gd name="csX0" fmla="*/ 179161 w 533088"/>
                  <a:gd name="csY0" fmla="*/ 0 h 674039"/>
                  <a:gd name="csX1" fmla="*/ 186595 w 533088"/>
                  <a:gd name="csY1" fmla="*/ 21871 h 674039"/>
                  <a:gd name="csX2" fmla="*/ 497359 w 533088"/>
                  <a:gd name="csY2" fmla="*/ 628198 h 674039"/>
                  <a:gd name="csX3" fmla="*/ 533088 w 533088"/>
                  <a:gd name="csY3" fmla="*/ 674039 h 674039"/>
                  <a:gd name="csX4" fmla="*/ 380461 w 533088"/>
                  <a:gd name="csY4" fmla="*/ 584227 h 674039"/>
                  <a:gd name="csX5" fmla="*/ 89630 w 533088"/>
                  <a:gd name="csY5" fmla="*/ 355750 h 674039"/>
                  <a:gd name="csX6" fmla="*/ 72858 w 533088"/>
                  <a:gd name="csY6" fmla="*/ 337930 h 674039"/>
                  <a:gd name="csX7" fmla="*/ 87735 w 533088"/>
                  <a:gd name="csY7" fmla="*/ 326568 h 674039"/>
                  <a:gd name="csX8" fmla="*/ 159721 w 533088"/>
                  <a:gd name="csY8" fmla="*/ 261419 h 674039"/>
                  <a:gd name="csX9" fmla="*/ 3539 w 533088"/>
                  <a:gd name="csY9" fmla="*/ 261419 h 674039"/>
                  <a:gd name="csX10" fmla="*/ 0 w 533088"/>
                  <a:gd name="csY10" fmla="*/ 257001 h 674039"/>
                  <a:gd name="csX11" fmla="*/ 5922 w 533088"/>
                  <a:gd name="csY11" fmla="*/ 188827 h 674039"/>
                  <a:gd name="csX12" fmla="*/ 24797 w 533088"/>
                  <a:gd name="csY12" fmla="*/ 121981 h 674039"/>
                  <a:gd name="csX13" fmla="*/ 51199 w 533088"/>
                  <a:gd name="csY13" fmla="*/ 69784 h 674039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</a:cxnLst>
                <a:rect l="l" t="t" r="r" b="b"/>
                <a:pathLst>
                  <a:path w="533088" h="674039">
                    <a:moveTo>
                      <a:pt x="179161" y="0"/>
                    </a:moveTo>
                    <a:lnTo>
                      <a:pt x="186595" y="21871"/>
                    </a:lnTo>
                    <a:cubicBezTo>
                      <a:pt x="261011" y="224471"/>
                      <a:pt x="351424" y="423632"/>
                      <a:pt x="497359" y="628198"/>
                    </a:cubicBezTo>
                    <a:lnTo>
                      <a:pt x="533088" y="674039"/>
                    </a:lnTo>
                    <a:lnTo>
                      <a:pt x="380461" y="584227"/>
                    </a:lnTo>
                    <a:cubicBezTo>
                      <a:pt x="259266" y="506737"/>
                      <a:pt x="165753" y="430994"/>
                      <a:pt x="89630" y="355750"/>
                    </a:cubicBezTo>
                    <a:lnTo>
                      <a:pt x="72858" y="337930"/>
                    </a:lnTo>
                    <a:lnTo>
                      <a:pt x="87735" y="326568"/>
                    </a:lnTo>
                    <a:cubicBezTo>
                      <a:pt x="112714" y="305255"/>
                      <a:pt x="135936" y="283589"/>
                      <a:pt x="159721" y="261419"/>
                    </a:cubicBezTo>
                    <a:lnTo>
                      <a:pt x="3539" y="261419"/>
                    </a:lnTo>
                    <a:lnTo>
                      <a:pt x="0" y="257001"/>
                    </a:lnTo>
                    <a:lnTo>
                      <a:pt x="5922" y="188827"/>
                    </a:lnTo>
                    <a:cubicBezTo>
                      <a:pt x="10233" y="165141"/>
                      <a:pt x="16594" y="142920"/>
                      <a:pt x="24797" y="121981"/>
                    </a:cubicBezTo>
                    <a:lnTo>
                      <a:pt x="51199" y="69784"/>
                    </a:ln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" name="楕円 10">
                <a:extLst>
                  <a:ext uri="{FF2B5EF4-FFF2-40B4-BE49-F238E27FC236}">
                    <a16:creationId xmlns:a16="http://schemas.microsoft.com/office/drawing/2014/main" id="{702A11E5-B861-C3CE-EF66-F0D8D2F78485}"/>
                  </a:ext>
                </a:extLst>
              </p:cNvPr>
              <p:cNvSpPr/>
              <p:nvPr/>
            </p:nvSpPr>
            <p:spPr bwMode="auto">
              <a:xfrm>
                <a:off x="2020252" y="2713388"/>
                <a:ext cx="92178" cy="92178"/>
              </a:xfrm>
              <a:prstGeom prst="ellipse">
                <a:avLst/>
              </a:prstGeom>
              <a:solidFill>
                <a:srgbClr val="C00000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2" name="楕円 11">
                <a:extLst>
                  <a:ext uri="{FF2B5EF4-FFF2-40B4-BE49-F238E27FC236}">
                    <a16:creationId xmlns:a16="http://schemas.microsoft.com/office/drawing/2014/main" id="{E4C0A7E1-2121-6BCF-6BCD-6C8EFCD5F6B0}"/>
                  </a:ext>
                </a:extLst>
              </p:cNvPr>
              <p:cNvSpPr/>
              <p:nvPr/>
            </p:nvSpPr>
            <p:spPr bwMode="auto">
              <a:xfrm>
                <a:off x="2020252" y="2999923"/>
                <a:ext cx="92178" cy="92178"/>
              </a:xfrm>
              <a:prstGeom prst="ellipse">
                <a:avLst/>
              </a:prstGeom>
              <a:solidFill>
                <a:srgbClr val="C00000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3" name="楕円 12">
                <a:extLst>
                  <a:ext uri="{FF2B5EF4-FFF2-40B4-BE49-F238E27FC236}">
                    <a16:creationId xmlns:a16="http://schemas.microsoft.com/office/drawing/2014/main" id="{186ABCF1-BD41-C1AE-176F-EAF2F5A2AA1B}"/>
                  </a:ext>
                </a:extLst>
              </p:cNvPr>
              <p:cNvSpPr/>
              <p:nvPr/>
            </p:nvSpPr>
            <p:spPr bwMode="auto">
              <a:xfrm>
                <a:off x="2020252" y="3317133"/>
                <a:ext cx="92178" cy="92178"/>
              </a:xfrm>
              <a:prstGeom prst="ellipse">
                <a:avLst/>
              </a:prstGeom>
              <a:solidFill>
                <a:srgbClr val="C00000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EF75EC4F-BE24-C67F-74CD-3F62BD7C8499}"/>
                </a:ext>
              </a:extLst>
            </p:cNvPr>
            <p:cNvGrpSpPr/>
            <p:nvPr/>
          </p:nvGrpSpPr>
          <p:grpSpPr>
            <a:xfrm>
              <a:off x="3398396" y="1585355"/>
              <a:ext cx="1654231" cy="1963365"/>
              <a:chOff x="4568345" y="1606325"/>
              <a:chExt cx="1654231" cy="1963365"/>
            </a:xfrm>
          </p:grpSpPr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9706E9DE-FAA4-9113-D119-C1E30D6D0ABA}"/>
                  </a:ext>
                </a:extLst>
              </p:cNvPr>
              <p:cNvSpPr/>
              <p:nvPr/>
            </p:nvSpPr>
            <p:spPr bwMode="auto">
              <a:xfrm rot="10800000">
                <a:off x="5195177" y="1955611"/>
                <a:ext cx="362176" cy="396084"/>
              </a:xfrm>
              <a:custGeom>
                <a:avLst/>
                <a:gdLst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670672 w 802383"/>
                  <a:gd name="csY5" fmla="*/ 327241 h 355915"/>
                  <a:gd name="csX6" fmla="*/ 402159 w 802383"/>
                  <a:gd name="csY6" fmla="*/ 291115 h 355915"/>
                  <a:gd name="csX7" fmla="*/ 156131 w 802383"/>
                  <a:gd name="csY7" fmla="*/ 325832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402159 w 802383"/>
                  <a:gd name="csY5" fmla="*/ 291115 h 355915"/>
                  <a:gd name="csX6" fmla="*/ 156131 w 802383"/>
                  <a:gd name="csY6" fmla="*/ 325832 h 355915"/>
                  <a:gd name="csX7" fmla="*/ 0 w 802383"/>
                  <a:gd name="csY7" fmla="*/ 355915 h 355915"/>
                  <a:gd name="csX0" fmla="*/ 0 w 802383"/>
                  <a:gd name="csY0" fmla="*/ 355915 h 356068"/>
                  <a:gd name="csX1" fmla="*/ 67250 w 802383"/>
                  <a:gd name="csY1" fmla="*/ 268299 h 356068"/>
                  <a:gd name="csX2" fmla="*/ 402159 w 802383"/>
                  <a:gd name="csY2" fmla="*/ 0 h 356068"/>
                  <a:gd name="csX3" fmla="*/ 746557 w 802383"/>
                  <a:gd name="csY3" fmla="*/ 271238 h 356068"/>
                  <a:gd name="csX4" fmla="*/ 802383 w 802383"/>
                  <a:gd name="csY4" fmla="*/ 352389 h 356068"/>
                  <a:gd name="csX5" fmla="*/ 402159 w 802383"/>
                  <a:gd name="csY5" fmla="*/ 291115 h 356068"/>
                  <a:gd name="csX6" fmla="*/ 0 w 802383"/>
                  <a:gd name="csY6" fmla="*/ 355915 h 356068"/>
                  <a:gd name="csX0" fmla="*/ 0 w 802383"/>
                  <a:gd name="csY0" fmla="*/ 355915 h 356059"/>
                  <a:gd name="csX1" fmla="*/ 67250 w 802383"/>
                  <a:gd name="csY1" fmla="*/ 268299 h 356059"/>
                  <a:gd name="csX2" fmla="*/ 402159 w 802383"/>
                  <a:gd name="csY2" fmla="*/ 0 h 356059"/>
                  <a:gd name="csX3" fmla="*/ 746557 w 802383"/>
                  <a:gd name="csY3" fmla="*/ 271238 h 356059"/>
                  <a:gd name="csX4" fmla="*/ 802383 w 802383"/>
                  <a:gd name="csY4" fmla="*/ 352389 h 356059"/>
                  <a:gd name="csX5" fmla="*/ 402159 w 802383"/>
                  <a:gd name="csY5" fmla="*/ 291115 h 356059"/>
                  <a:gd name="csX6" fmla="*/ 0 w 802383"/>
                  <a:gd name="csY6" fmla="*/ 355915 h 356059"/>
                  <a:gd name="csX0" fmla="*/ 0 w 802383"/>
                  <a:gd name="csY0" fmla="*/ 355915 h 356059"/>
                  <a:gd name="csX1" fmla="*/ 67250 w 802383"/>
                  <a:gd name="csY1" fmla="*/ 268299 h 356059"/>
                  <a:gd name="csX2" fmla="*/ 402159 w 802383"/>
                  <a:gd name="csY2" fmla="*/ 0 h 356059"/>
                  <a:gd name="csX3" fmla="*/ 746557 w 802383"/>
                  <a:gd name="csY3" fmla="*/ 271238 h 356059"/>
                  <a:gd name="csX4" fmla="*/ 802383 w 802383"/>
                  <a:gd name="csY4" fmla="*/ 352389 h 356059"/>
                  <a:gd name="csX5" fmla="*/ 402159 w 802383"/>
                  <a:gd name="csY5" fmla="*/ 291115 h 356059"/>
                  <a:gd name="csX6" fmla="*/ 0 w 802383"/>
                  <a:gd name="csY6" fmla="*/ 355915 h 356059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402159 w 802383"/>
                  <a:gd name="csY5" fmla="*/ 291115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  <a:gd name="csX0" fmla="*/ 0 w 802383"/>
                  <a:gd name="csY0" fmla="*/ 355915 h 355915"/>
                  <a:gd name="csX1" fmla="*/ 67250 w 802383"/>
                  <a:gd name="csY1" fmla="*/ 268299 h 355915"/>
                  <a:gd name="csX2" fmla="*/ 402159 w 802383"/>
                  <a:gd name="csY2" fmla="*/ 0 h 355915"/>
                  <a:gd name="csX3" fmla="*/ 746557 w 802383"/>
                  <a:gd name="csY3" fmla="*/ 271238 h 355915"/>
                  <a:gd name="csX4" fmla="*/ 802383 w 802383"/>
                  <a:gd name="csY4" fmla="*/ 352389 h 355915"/>
                  <a:gd name="csX5" fmla="*/ 397282 w 802383"/>
                  <a:gd name="csY5" fmla="*/ 329723 h 355915"/>
                  <a:gd name="csX6" fmla="*/ 0 w 802383"/>
                  <a:gd name="csY6" fmla="*/ 355915 h 35591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</a:cxnLst>
                <a:rect l="l" t="t" r="r" b="b"/>
                <a:pathLst>
                  <a:path w="802383" h="355915">
                    <a:moveTo>
                      <a:pt x="0" y="355915"/>
                    </a:moveTo>
                    <a:lnTo>
                      <a:pt x="67250" y="268299"/>
                    </a:lnTo>
                    <a:cubicBezTo>
                      <a:pt x="142189" y="176254"/>
                      <a:pt x="232945" y="88780"/>
                      <a:pt x="402159" y="0"/>
                    </a:cubicBezTo>
                    <a:cubicBezTo>
                      <a:pt x="591619" y="94005"/>
                      <a:pt x="679844" y="181479"/>
                      <a:pt x="746557" y="271238"/>
                    </a:cubicBezTo>
                    <a:lnTo>
                      <a:pt x="802383" y="352389"/>
                    </a:lnTo>
                    <a:cubicBezTo>
                      <a:pt x="602639" y="332690"/>
                      <a:pt x="497634" y="329617"/>
                      <a:pt x="397282" y="329723"/>
                    </a:cubicBezTo>
                    <a:cubicBezTo>
                      <a:pt x="296930" y="329829"/>
                      <a:pt x="182024" y="335670"/>
                      <a:pt x="0" y="355915"/>
                    </a:cubicBezTo>
                    <a:close/>
                  </a:path>
                </a:pathLst>
              </a:custGeom>
              <a:solidFill>
                <a:srgbClr val="FF9933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 dirty="0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7C6715CB-554B-8433-F01F-37881419F76A}"/>
                  </a:ext>
                </a:extLst>
              </p:cNvPr>
              <p:cNvSpPr/>
              <p:nvPr/>
            </p:nvSpPr>
            <p:spPr bwMode="auto">
              <a:xfrm rot="997515">
                <a:off x="4702105" y="2140224"/>
                <a:ext cx="298646" cy="1205471"/>
              </a:xfrm>
              <a:custGeom>
                <a:avLst/>
                <a:gdLst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118106 w 1201096"/>
                  <a:gd name="csY2" fmla="*/ 1568805 h 1671554"/>
                  <a:gd name="csX3" fmla="*/ 1201096 w 1201096"/>
                  <a:gd name="csY3" fmla="*/ 1568805 h 1671554"/>
                  <a:gd name="csX4" fmla="*/ 600548 w 1201096"/>
                  <a:gd name="csY4" fmla="*/ 1671554 h 1671554"/>
                  <a:gd name="csX5" fmla="*/ 0 w 1201096"/>
                  <a:gd name="csY5" fmla="*/ 1568805 h 1671554"/>
                  <a:gd name="csX6" fmla="*/ 82990 w 1201096"/>
                  <a:gd name="csY6" fmla="*/ 1568805 h 1671554"/>
                  <a:gd name="csX7" fmla="*/ 82990 w 1201096"/>
                  <a:gd name="csY7" fmla="*/ 517558 h 1671554"/>
                  <a:gd name="csX8" fmla="*/ 600548 w 1201096"/>
                  <a:gd name="csY8" fmla="*/ 0 h 1671554"/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118106 w 1201096"/>
                  <a:gd name="csY2" fmla="*/ 1568805 h 1671554"/>
                  <a:gd name="csX3" fmla="*/ 1201096 w 1201096"/>
                  <a:gd name="csY3" fmla="*/ 1568805 h 1671554"/>
                  <a:gd name="csX4" fmla="*/ 600548 w 1201096"/>
                  <a:gd name="csY4" fmla="*/ 1671554 h 1671554"/>
                  <a:gd name="csX5" fmla="*/ 0 w 1201096"/>
                  <a:gd name="csY5" fmla="*/ 1568805 h 1671554"/>
                  <a:gd name="csX6" fmla="*/ 82990 w 1201096"/>
                  <a:gd name="csY6" fmla="*/ 517558 h 1671554"/>
                  <a:gd name="csX7" fmla="*/ 600548 w 1201096"/>
                  <a:gd name="csY7" fmla="*/ 0 h 1671554"/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201096 w 1201096"/>
                  <a:gd name="csY2" fmla="*/ 1568805 h 1671554"/>
                  <a:gd name="csX3" fmla="*/ 600548 w 1201096"/>
                  <a:gd name="csY3" fmla="*/ 1671554 h 1671554"/>
                  <a:gd name="csX4" fmla="*/ 0 w 1201096"/>
                  <a:gd name="csY4" fmla="*/ 1568805 h 1671554"/>
                  <a:gd name="csX5" fmla="*/ 82990 w 1201096"/>
                  <a:gd name="csY5" fmla="*/ 517558 h 1671554"/>
                  <a:gd name="csX6" fmla="*/ 600548 w 1201096"/>
                  <a:gd name="csY6" fmla="*/ 0 h 1671554"/>
                  <a:gd name="csX0" fmla="*/ 600548 w 1201096"/>
                  <a:gd name="csY0" fmla="*/ 0 h 1672012"/>
                  <a:gd name="csX1" fmla="*/ 1118106 w 1201096"/>
                  <a:gd name="csY1" fmla="*/ 517558 h 1672012"/>
                  <a:gd name="csX2" fmla="*/ 1201096 w 1201096"/>
                  <a:gd name="csY2" fmla="*/ 1568805 h 1672012"/>
                  <a:gd name="csX3" fmla="*/ 600548 w 1201096"/>
                  <a:gd name="csY3" fmla="*/ 1671554 h 1672012"/>
                  <a:gd name="csX4" fmla="*/ 0 w 1201096"/>
                  <a:gd name="csY4" fmla="*/ 1568805 h 1672012"/>
                  <a:gd name="csX5" fmla="*/ 82990 w 1201096"/>
                  <a:gd name="csY5" fmla="*/ 517558 h 1672012"/>
                  <a:gd name="csX6" fmla="*/ 600548 w 1201096"/>
                  <a:gd name="csY6" fmla="*/ 0 h 1672012"/>
                  <a:gd name="csX0" fmla="*/ 600548 w 1201096"/>
                  <a:gd name="csY0" fmla="*/ 0 h 1672012"/>
                  <a:gd name="csX1" fmla="*/ 1118106 w 1201096"/>
                  <a:gd name="csY1" fmla="*/ 517558 h 1672012"/>
                  <a:gd name="csX2" fmla="*/ 1201096 w 1201096"/>
                  <a:gd name="csY2" fmla="*/ 1568805 h 1672012"/>
                  <a:gd name="csX3" fmla="*/ 600548 w 1201096"/>
                  <a:gd name="csY3" fmla="*/ 1671554 h 1672012"/>
                  <a:gd name="csX4" fmla="*/ 0 w 1201096"/>
                  <a:gd name="csY4" fmla="*/ 1568805 h 1672012"/>
                  <a:gd name="csX5" fmla="*/ 82990 w 1201096"/>
                  <a:gd name="csY5" fmla="*/ 517558 h 1672012"/>
                  <a:gd name="csX6" fmla="*/ 600548 w 1201096"/>
                  <a:gd name="csY6" fmla="*/ 0 h 1672012"/>
                  <a:gd name="csX0" fmla="*/ 600548 w 1201096"/>
                  <a:gd name="csY0" fmla="*/ 0 h 1672904"/>
                  <a:gd name="csX1" fmla="*/ 1118106 w 1201096"/>
                  <a:gd name="csY1" fmla="*/ 517558 h 1672904"/>
                  <a:gd name="csX2" fmla="*/ 1201096 w 1201096"/>
                  <a:gd name="csY2" fmla="*/ 1568805 h 1672904"/>
                  <a:gd name="csX3" fmla="*/ 600548 w 1201096"/>
                  <a:gd name="csY3" fmla="*/ 1671554 h 1672904"/>
                  <a:gd name="csX4" fmla="*/ 0 w 1201096"/>
                  <a:gd name="csY4" fmla="*/ 1568805 h 1672904"/>
                  <a:gd name="csX5" fmla="*/ 82990 w 1201096"/>
                  <a:gd name="csY5" fmla="*/ 517558 h 1672904"/>
                  <a:gd name="csX6" fmla="*/ 600548 w 1201096"/>
                  <a:gd name="csY6" fmla="*/ 0 h 1672904"/>
                  <a:gd name="csX0" fmla="*/ 600548 w 1201096"/>
                  <a:gd name="csY0" fmla="*/ 0 h 1672088"/>
                  <a:gd name="csX1" fmla="*/ 1118106 w 1201096"/>
                  <a:gd name="csY1" fmla="*/ 517558 h 1672088"/>
                  <a:gd name="csX2" fmla="*/ 1201096 w 1201096"/>
                  <a:gd name="csY2" fmla="*/ 1568805 h 1672088"/>
                  <a:gd name="csX3" fmla="*/ 600548 w 1201096"/>
                  <a:gd name="csY3" fmla="*/ 1671554 h 1672088"/>
                  <a:gd name="csX4" fmla="*/ 0 w 1201096"/>
                  <a:gd name="csY4" fmla="*/ 1568805 h 1672088"/>
                  <a:gd name="csX5" fmla="*/ 82990 w 1201096"/>
                  <a:gd name="csY5" fmla="*/ 517558 h 1672088"/>
                  <a:gd name="csX6" fmla="*/ 600548 w 1201096"/>
                  <a:gd name="csY6" fmla="*/ 0 h 1672088"/>
                  <a:gd name="csX0" fmla="*/ 600548 w 1201096"/>
                  <a:gd name="csY0" fmla="*/ 0 h 1671579"/>
                  <a:gd name="csX1" fmla="*/ 1118106 w 1201096"/>
                  <a:gd name="csY1" fmla="*/ 517558 h 1671579"/>
                  <a:gd name="csX2" fmla="*/ 1201096 w 1201096"/>
                  <a:gd name="csY2" fmla="*/ 1568805 h 1671579"/>
                  <a:gd name="csX3" fmla="*/ 600548 w 1201096"/>
                  <a:gd name="csY3" fmla="*/ 1671554 h 1671579"/>
                  <a:gd name="csX4" fmla="*/ 0 w 1201096"/>
                  <a:gd name="csY4" fmla="*/ 1568805 h 1671579"/>
                  <a:gd name="csX5" fmla="*/ 82990 w 1201096"/>
                  <a:gd name="csY5" fmla="*/ 517558 h 1671579"/>
                  <a:gd name="csX6" fmla="*/ 600548 w 1201096"/>
                  <a:gd name="csY6" fmla="*/ 0 h 1671579"/>
                  <a:gd name="csX0" fmla="*/ 600548 w 1201096"/>
                  <a:gd name="csY0" fmla="*/ 0 h 1671579"/>
                  <a:gd name="csX1" fmla="*/ 1118106 w 1201096"/>
                  <a:gd name="csY1" fmla="*/ 517558 h 1671579"/>
                  <a:gd name="csX2" fmla="*/ 1201096 w 1201096"/>
                  <a:gd name="csY2" fmla="*/ 1568805 h 1671579"/>
                  <a:gd name="csX3" fmla="*/ 600548 w 1201096"/>
                  <a:gd name="csY3" fmla="*/ 1671554 h 1671579"/>
                  <a:gd name="csX4" fmla="*/ 0 w 1201096"/>
                  <a:gd name="csY4" fmla="*/ 1568805 h 1671579"/>
                  <a:gd name="csX5" fmla="*/ 82990 w 1201096"/>
                  <a:gd name="csY5" fmla="*/ 517558 h 1671579"/>
                  <a:gd name="csX6" fmla="*/ 600548 w 1201096"/>
                  <a:gd name="csY6" fmla="*/ 0 h 1671579"/>
                  <a:gd name="csX0" fmla="*/ 600548 w 1201096"/>
                  <a:gd name="csY0" fmla="*/ 0 h 1642730"/>
                  <a:gd name="csX1" fmla="*/ 1118106 w 1201096"/>
                  <a:gd name="csY1" fmla="*/ 517558 h 1642730"/>
                  <a:gd name="csX2" fmla="*/ 1201096 w 1201096"/>
                  <a:gd name="csY2" fmla="*/ 1568805 h 1642730"/>
                  <a:gd name="csX3" fmla="*/ 565597 w 1201096"/>
                  <a:gd name="csY3" fmla="*/ 1640684 h 1642730"/>
                  <a:gd name="csX4" fmla="*/ 0 w 1201096"/>
                  <a:gd name="csY4" fmla="*/ 1568805 h 1642730"/>
                  <a:gd name="csX5" fmla="*/ 82990 w 1201096"/>
                  <a:gd name="csY5" fmla="*/ 517558 h 1642730"/>
                  <a:gd name="csX6" fmla="*/ 600548 w 1201096"/>
                  <a:gd name="csY6" fmla="*/ 0 h 1642730"/>
                  <a:gd name="csX0" fmla="*/ 600548 w 1201096"/>
                  <a:gd name="csY0" fmla="*/ 0 h 1642730"/>
                  <a:gd name="csX1" fmla="*/ 1118106 w 1201096"/>
                  <a:gd name="csY1" fmla="*/ 517558 h 1642730"/>
                  <a:gd name="csX2" fmla="*/ 1201096 w 1201096"/>
                  <a:gd name="csY2" fmla="*/ 1568805 h 1642730"/>
                  <a:gd name="csX3" fmla="*/ 565597 w 1201096"/>
                  <a:gd name="csY3" fmla="*/ 1640684 h 1642730"/>
                  <a:gd name="csX4" fmla="*/ 0 w 1201096"/>
                  <a:gd name="csY4" fmla="*/ 1568805 h 1642730"/>
                  <a:gd name="csX5" fmla="*/ 82990 w 1201096"/>
                  <a:gd name="csY5" fmla="*/ 517558 h 1642730"/>
                  <a:gd name="csX6" fmla="*/ 600548 w 1201096"/>
                  <a:gd name="csY6" fmla="*/ 0 h 1642730"/>
                  <a:gd name="csX0" fmla="*/ 600548 w 1201096"/>
                  <a:gd name="csY0" fmla="*/ 0 h 1640722"/>
                  <a:gd name="csX1" fmla="*/ 1118106 w 1201096"/>
                  <a:gd name="csY1" fmla="*/ 517558 h 1640722"/>
                  <a:gd name="csX2" fmla="*/ 1201096 w 1201096"/>
                  <a:gd name="csY2" fmla="*/ 1568805 h 1640722"/>
                  <a:gd name="csX3" fmla="*/ 565597 w 1201096"/>
                  <a:gd name="csY3" fmla="*/ 1640684 h 1640722"/>
                  <a:gd name="csX4" fmla="*/ 0 w 1201096"/>
                  <a:gd name="csY4" fmla="*/ 1568805 h 1640722"/>
                  <a:gd name="csX5" fmla="*/ 82990 w 1201096"/>
                  <a:gd name="csY5" fmla="*/ 517558 h 1640722"/>
                  <a:gd name="csX6" fmla="*/ 600548 w 1201096"/>
                  <a:gd name="csY6" fmla="*/ 0 h 1640722"/>
                  <a:gd name="csX0" fmla="*/ 600548 w 1201096"/>
                  <a:gd name="csY0" fmla="*/ 0 h 1640869"/>
                  <a:gd name="csX1" fmla="*/ 1118106 w 1201096"/>
                  <a:gd name="csY1" fmla="*/ 517558 h 1640869"/>
                  <a:gd name="csX2" fmla="*/ 1201096 w 1201096"/>
                  <a:gd name="csY2" fmla="*/ 1568805 h 1640869"/>
                  <a:gd name="csX3" fmla="*/ 565597 w 1201096"/>
                  <a:gd name="csY3" fmla="*/ 1640684 h 1640869"/>
                  <a:gd name="csX4" fmla="*/ 0 w 1201096"/>
                  <a:gd name="csY4" fmla="*/ 1568805 h 1640869"/>
                  <a:gd name="csX5" fmla="*/ 82990 w 1201096"/>
                  <a:gd name="csY5" fmla="*/ 517558 h 1640869"/>
                  <a:gd name="csX6" fmla="*/ 600548 w 1201096"/>
                  <a:gd name="csY6" fmla="*/ 0 h 1640869"/>
                  <a:gd name="csX0" fmla="*/ 600548 w 1201096"/>
                  <a:gd name="csY0" fmla="*/ 0 h 1667062"/>
                  <a:gd name="csX1" fmla="*/ 1118106 w 1201096"/>
                  <a:gd name="csY1" fmla="*/ 517558 h 1667062"/>
                  <a:gd name="csX2" fmla="*/ 1201096 w 1201096"/>
                  <a:gd name="csY2" fmla="*/ 1568805 h 1667062"/>
                  <a:gd name="csX3" fmla="*/ 582322 w 1201096"/>
                  <a:gd name="csY3" fmla="*/ 1666992 h 1667062"/>
                  <a:gd name="csX4" fmla="*/ 0 w 1201096"/>
                  <a:gd name="csY4" fmla="*/ 1568805 h 1667062"/>
                  <a:gd name="csX5" fmla="*/ 82990 w 1201096"/>
                  <a:gd name="csY5" fmla="*/ 517558 h 1667062"/>
                  <a:gd name="csX6" fmla="*/ 600548 w 1201096"/>
                  <a:gd name="csY6" fmla="*/ 0 h 1667062"/>
                  <a:gd name="csX0" fmla="*/ 600548 w 1201096"/>
                  <a:gd name="csY0" fmla="*/ 0 h 1667062"/>
                  <a:gd name="csX1" fmla="*/ 1118106 w 1201096"/>
                  <a:gd name="csY1" fmla="*/ 517558 h 1667062"/>
                  <a:gd name="csX2" fmla="*/ 1201096 w 1201096"/>
                  <a:gd name="csY2" fmla="*/ 1568805 h 1667062"/>
                  <a:gd name="csX3" fmla="*/ 582322 w 1201096"/>
                  <a:gd name="csY3" fmla="*/ 1666992 h 1667062"/>
                  <a:gd name="csX4" fmla="*/ 0 w 1201096"/>
                  <a:gd name="csY4" fmla="*/ 1568805 h 1667062"/>
                  <a:gd name="csX5" fmla="*/ 82990 w 1201096"/>
                  <a:gd name="csY5" fmla="*/ 517558 h 1667062"/>
                  <a:gd name="csX6" fmla="*/ 600548 w 1201096"/>
                  <a:gd name="csY6" fmla="*/ 0 h 1667062"/>
                  <a:gd name="csX0" fmla="*/ 600548 w 1201096"/>
                  <a:gd name="csY0" fmla="*/ 0 h 1667072"/>
                  <a:gd name="csX1" fmla="*/ 1118106 w 1201096"/>
                  <a:gd name="csY1" fmla="*/ 517558 h 1667072"/>
                  <a:gd name="csX2" fmla="*/ 1201096 w 1201096"/>
                  <a:gd name="csY2" fmla="*/ 1568805 h 1667072"/>
                  <a:gd name="csX3" fmla="*/ 582322 w 1201096"/>
                  <a:gd name="csY3" fmla="*/ 1666992 h 1667072"/>
                  <a:gd name="csX4" fmla="*/ 0 w 1201096"/>
                  <a:gd name="csY4" fmla="*/ 1568805 h 1667072"/>
                  <a:gd name="csX5" fmla="*/ 82990 w 1201096"/>
                  <a:gd name="csY5" fmla="*/ 517558 h 1667072"/>
                  <a:gd name="csX6" fmla="*/ 600548 w 1201096"/>
                  <a:gd name="csY6" fmla="*/ 0 h 1667072"/>
                  <a:gd name="csX0" fmla="*/ 600548 w 1201096"/>
                  <a:gd name="csY0" fmla="*/ 0 h 1667072"/>
                  <a:gd name="csX1" fmla="*/ 1118106 w 1201096"/>
                  <a:gd name="csY1" fmla="*/ 517558 h 1667072"/>
                  <a:gd name="csX2" fmla="*/ 1201096 w 1201096"/>
                  <a:gd name="csY2" fmla="*/ 1568805 h 1667072"/>
                  <a:gd name="csX3" fmla="*/ 582322 w 1201096"/>
                  <a:gd name="csY3" fmla="*/ 1666992 h 1667072"/>
                  <a:gd name="csX4" fmla="*/ 0 w 1201096"/>
                  <a:gd name="csY4" fmla="*/ 1568805 h 1667072"/>
                  <a:gd name="csX5" fmla="*/ 82990 w 1201096"/>
                  <a:gd name="csY5" fmla="*/ 517558 h 1667072"/>
                  <a:gd name="csX6" fmla="*/ 600548 w 1201096"/>
                  <a:gd name="csY6" fmla="*/ 0 h 1667072"/>
                  <a:gd name="csX0" fmla="*/ 600548 w 1201096"/>
                  <a:gd name="csY0" fmla="*/ 0 h 1641592"/>
                  <a:gd name="csX1" fmla="*/ 1118106 w 1201096"/>
                  <a:gd name="csY1" fmla="*/ 517558 h 1641592"/>
                  <a:gd name="csX2" fmla="*/ 1201096 w 1201096"/>
                  <a:gd name="csY2" fmla="*/ 1568805 h 1641592"/>
                  <a:gd name="csX3" fmla="*/ 601132 w 1201096"/>
                  <a:gd name="csY3" fmla="*/ 1641341 h 1641592"/>
                  <a:gd name="csX4" fmla="*/ 0 w 1201096"/>
                  <a:gd name="csY4" fmla="*/ 1568805 h 1641592"/>
                  <a:gd name="csX5" fmla="*/ 82990 w 1201096"/>
                  <a:gd name="csY5" fmla="*/ 517558 h 1641592"/>
                  <a:gd name="csX6" fmla="*/ 600548 w 1201096"/>
                  <a:gd name="csY6" fmla="*/ 0 h 1641592"/>
                  <a:gd name="csX0" fmla="*/ 600548 w 1201096"/>
                  <a:gd name="csY0" fmla="*/ 0 h 1641590"/>
                  <a:gd name="csX1" fmla="*/ 1118106 w 1201096"/>
                  <a:gd name="csY1" fmla="*/ 517558 h 1641590"/>
                  <a:gd name="csX2" fmla="*/ 1201096 w 1201096"/>
                  <a:gd name="csY2" fmla="*/ 1568805 h 1641590"/>
                  <a:gd name="csX3" fmla="*/ 601132 w 1201096"/>
                  <a:gd name="csY3" fmla="*/ 1641341 h 1641590"/>
                  <a:gd name="csX4" fmla="*/ 0 w 1201096"/>
                  <a:gd name="csY4" fmla="*/ 1568805 h 1641590"/>
                  <a:gd name="csX5" fmla="*/ 82990 w 1201096"/>
                  <a:gd name="csY5" fmla="*/ 517558 h 1641590"/>
                  <a:gd name="csX6" fmla="*/ 600548 w 1201096"/>
                  <a:gd name="csY6" fmla="*/ 0 h 1641590"/>
                  <a:gd name="csX0" fmla="*/ 600548 w 1201096"/>
                  <a:gd name="csY0" fmla="*/ 0 h 1641538"/>
                  <a:gd name="csX1" fmla="*/ 1118106 w 1201096"/>
                  <a:gd name="csY1" fmla="*/ 517558 h 1641538"/>
                  <a:gd name="csX2" fmla="*/ 1201096 w 1201096"/>
                  <a:gd name="csY2" fmla="*/ 1568805 h 1641538"/>
                  <a:gd name="csX3" fmla="*/ 601132 w 1201096"/>
                  <a:gd name="csY3" fmla="*/ 1641341 h 1641538"/>
                  <a:gd name="csX4" fmla="*/ 0 w 1201096"/>
                  <a:gd name="csY4" fmla="*/ 1568805 h 1641538"/>
                  <a:gd name="csX5" fmla="*/ 82990 w 1201096"/>
                  <a:gd name="csY5" fmla="*/ 517558 h 1641538"/>
                  <a:gd name="csX6" fmla="*/ 600548 w 1201096"/>
                  <a:gd name="csY6" fmla="*/ 0 h 1641538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</a:cxnLst>
                <a:rect l="l" t="t" r="r" b="b"/>
                <a:pathLst>
                  <a:path w="1201096" h="1641538">
                    <a:moveTo>
                      <a:pt x="600548" y="0"/>
                    </a:moveTo>
                    <a:cubicBezTo>
                      <a:pt x="886387" y="0"/>
                      <a:pt x="1118106" y="231719"/>
                      <a:pt x="1118106" y="517558"/>
                    </a:cubicBezTo>
                    <a:lnTo>
                      <a:pt x="1201096" y="1568805"/>
                    </a:lnTo>
                    <a:cubicBezTo>
                      <a:pt x="991261" y="1627450"/>
                      <a:pt x="865174" y="1639385"/>
                      <a:pt x="601132" y="1641341"/>
                    </a:cubicBezTo>
                    <a:cubicBezTo>
                      <a:pt x="337090" y="1643297"/>
                      <a:pt x="244176" y="1631463"/>
                      <a:pt x="0" y="1568805"/>
                    </a:cubicBezTo>
                    <a:lnTo>
                      <a:pt x="82990" y="517558"/>
                    </a:lnTo>
                    <a:cubicBezTo>
                      <a:pt x="82990" y="231719"/>
                      <a:pt x="314709" y="0"/>
                      <a:pt x="600548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7" name="フリーフォーム: 図形 16">
                <a:extLst>
                  <a:ext uri="{FF2B5EF4-FFF2-40B4-BE49-F238E27FC236}">
                    <a16:creationId xmlns:a16="http://schemas.microsoft.com/office/drawing/2014/main" id="{8B79458E-205D-A82F-53FD-53FBDA87EA9E}"/>
                  </a:ext>
                </a:extLst>
              </p:cNvPr>
              <p:cNvSpPr/>
              <p:nvPr/>
            </p:nvSpPr>
            <p:spPr bwMode="auto">
              <a:xfrm rot="20700000" flipH="1">
                <a:off x="5793460" y="2140224"/>
                <a:ext cx="298646" cy="1205471"/>
              </a:xfrm>
              <a:custGeom>
                <a:avLst/>
                <a:gdLst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118106 w 1201096"/>
                  <a:gd name="csY2" fmla="*/ 1568805 h 1671554"/>
                  <a:gd name="csX3" fmla="*/ 1201096 w 1201096"/>
                  <a:gd name="csY3" fmla="*/ 1568805 h 1671554"/>
                  <a:gd name="csX4" fmla="*/ 600548 w 1201096"/>
                  <a:gd name="csY4" fmla="*/ 1671554 h 1671554"/>
                  <a:gd name="csX5" fmla="*/ 0 w 1201096"/>
                  <a:gd name="csY5" fmla="*/ 1568805 h 1671554"/>
                  <a:gd name="csX6" fmla="*/ 82990 w 1201096"/>
                  <a:gd name="csY6" fmla="*/ 1568805 h 1671554"/>
                  <a:gd name="csX7" fmla="*/ 82990 w 1201096"/>
                  <a:gd name="csY7" fmla="*/ 517558 h 1671554"/>
                  <a:gd name="csX8" fmla="*/ 600548 w 1201096"/>
                  <a:gd name="csY8" fmla="*/ 0 h 1671554"/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118106 w 1201096"/>
                  <a:gd name="csY2" fmla="*/ 1568805 h 1671554"/>
                  <a:gd name="csX3" fmla="*/ 1201096 w 1201096"/>
                  <a:gd name="csY3" fmla="*/ 1568805 h 1671554"/>
                  <a:gd name="csX4" fmla="*/ 600548 w 1201096"/>
                  <a:gd name="csY4" fmla="*/ 1671554 h 1671554"/>
                  <a:gd name="csX5" fmla="*/ 0 w 1201096"/>
                  <a:gd name="csY5" fmla="*/ 1568805 h 1671554"/>
                  <a:gd name="csX6" fmla="*/ 82990 w 1201096"/>
                  <a:gd name="csY6" fmla="*/ 517558 h 1671554"/>
                  <a:gd name="csX7" fmla="*/ 600548 w 1201096"/>
                  <a:gd name="csY7" fmla="*/ 0 h 1671554"/>
                  <a:gd name="csX0" fmla="*/ 600548 w 1201096"/>
                  <a:gd name="csY0" fmla="*/ 0 h 1671554"/>
                  <a:gd name="csX1" fmla="*/ 1118106 w 1201096"/>
                  <a:gd name="csY1" fmla="*/ 517558 h 1671554"/>
                  <a:gd name="csX2" fmla="*/ 1201096 w 1201096"/>
                  <a:gd name="csY2" fmla="*/ 1568805 h 1671554"/>
                  <a:gd name="csX3" fmla="*/ 600548 w 1201096"/>
                  <a:gd name="csY3" fmla="*/ 1671554 h 1671554"/>
                  <a:gd name="csX4" fmla="*/ 0 w 1201096"/>
                  <a:gd name="csY4" fmla="*/ 1568805 h 1671554"/>
                  <a:gd name="csX5" fmla="*/ 82990 w 1201096"/>
                  <a:gd name="csY5" fmla="*/ 517558 h 1671554"/>
                  <a:gd name="csX6" fmla="*/ 600548 w 1201096"/>
                  <a:gd name="csY6" fmla="*/ 0 h 1671554"/>
                  <a:gd name="csX0" fmla="*/ 600548 w 1201096"/>
                  <a:gd name="csY0" fmla="*/ 0 h 1672012"/>
                  <a:gd name="csX1" fmla="*/ 1118106 w 1201096"/>
                  <a:gd name="csY1" fmla="*/ 517558 h 1672012"/>
                  <a:gd name="csX2" fmla="*/ 1201096 w 1201096"/>
                  <a:gd name="csY2" fmla="*/ 1568805 h 1672012"/>
                  <a:gd name="csX3" fmla="*/ 600548 w 1201096"/>
                  <a:gd name="csY3" fmla="*/ 1671554 h 1672012"/>
                  <a:gd name="csX4" fmla="*/ 0 w 1201096"/>
                  <a:gd name="csY4" fmla="*/ 1568805 h 1672012"/>
                  <a:gd name="csX5" fmla="*/ 82990 w 1201096"/>
                  <a:gd name="csY5" fmla="*/ 517558 h 1672012"/>
                  <a:gd name="csX6" fmla="*/ 600548 w 1201096"/>
                  <a:gd name="csY6" fmla="*/ 0 h 1672012"/>
                  <a:gd name="csX0" fmla="*/ 600548 w 1201096"/>
                  <a:gd name="csY0" fmla="*/ 0 h 1672012"/>
                  <a:gd name="csX1" fmla="*/ 1118106 w 1201096"/>
                  <a:gd name="csY1" fmla="*/ 517558 h 1672012"/>
                  <a:gd name="csX2" fmla="*/ 1201096 w 1201096"/>
                  <a:gd name="csY2" fmla="*/ 1568805 h 1672012"/>
                  <a:gd name="csX3" fmla="*/ 600548 w 1201096"/>
                  <a:gd name="csY3" fmla="*/ 1671554 h 1672012"/>
                  <a:gd name="csX4" fmla="*/ 0 w 1201096"/>
                  <a:gd name="csY4" fmla="*/ 1568805 h 1672012"/>
                  <a:gd name="csX5" fmla="*/ 82990 w 1201096"/>
                  <a:gd name="csY5" fmla="*/ 517558 h 1672012"/>
                  <a:gd name="csX6" fmla="*/ 600548 w 1201096"/>
                  <a:gd name="csY6" fmla="*/ 0 h 1672012"/>
                  <a:gd name="csX0" fmla="*/ 600548 w 1201096"/>
                  <a:gd name="csY0" fmla="*/ 0 h 1672904"/>
                  <a:gd name="csX1" fmla="*/ 1118106 w 1201096"/>
                  <a:gd name="csY1" fmla="*/ 517558 h 1672904"/>
                  <a:gd name="csX2" fmla="*/ 1201096 w 1201096"/>
                  <a:gd name="csY2" fmla="*/ 1568805 h 1672904"/>
                  <a:gd name="csX3" fmla="*/ 600548 w 1201096"/>
                  <a:gd name="csY3" fmla="*/ 1671554 h 1672904"/>
                  <a:gd name="csX4" fmla="*/ 0 w 1201096"/>
                  <a:gd name="csY4" fmla="*/ 1568805 h 1672904"/>
                  <a:gd name="csX5" fmla="*/ 82990 w 1201096"/>
                  <a:gd name="csY5" fmla="*/ 517558 h 1672904"/>
                  <a:gd name="csX6" fmla="*/ 600548 w 1201096"/>
                  <a:gd name="csY6" fmla="*/ 0 h 1672904"/>
                  <a:gd name="csX0" fmla="*/ 600548 w 1201096"/>
                  <a:gd name="csY0" fmla="*/ 0 h 1672088"/>
                  <a:gd name="csX1" fmla="*/ 1118106 w 1201096"/>
                  <a:gd name="csY1" fmla="*/ 517558 h 1672088"/>
                  <a:gd name="csX2" fmla="*/ 1201096 w 1201096"/>
                  <a:gd name="csY2" fmla="*/ 1568805 h 1672088"/>
                  <a:gd name="csX3" fmla="*/ 600548 w 1201096"/>
                  <a:gd name="csY3" fmla="*/ 1671554 h 1672088"/>
                  <a:gd name="csX4" fmla="*/ 0 w 1201096"/>
                  <a:gd name="csY4" fmla="*/ 1568805 h 1672088"/>
                  <a:gd name="csX5" fmla="*/ 82990 w 1201096"/>
                  <a:gd name="csY5" fmla="*/ 517558 h 1672088"/>
                  <a:gd name="csX6" fmla="*/ 600548 w 1201096"/>
                  <a:gd name="csY6" fmla="*/ 0 h 1672088"/>
                  <a:gd name="csX0" fmla="*/ 600548 w 1201096"/>
                  <a:gd name="csY0" fmla="*/ 0 h 1671579"/>
                  <a:gd name="csX1" fmla="*/ 1118106 w 1201096"/>
                  <a:gd name="csY1" fmla="*/ 517558 h 1671579"/>
                  <a:gd name="csX2" fmla="*/ 1201096 w 1201096"/>
                  <a:gd name="csY2" fmla="*/ 1568805 h 1671579"/>
                  <a:gd name="csX3" fmla="*/ 600548 w 1201096"/>
                  <a:gd name="csY3" fmla="*/ 1671554 h 1671579"/>
                  <a:gd name="csX4" fmla="*/ 0 w 1201096"/>
                  <a:gd name="csY4" fmla="*/ 1568805 h 1671579"/>
                  <a:gd name="csX5" fmla="*/ 82990 w 1201096"/>
                  <a:gd name="csY5" fmla="*/ 517558 h 1671579"/>
                  <a:gd name="csX6" fmla="*/ 600548 w 1201096"/>
                  <a:gd name="csY6" fmla="*/ 0 h 1671579"/>
                  <a:gd name="csX0" fmla="*/ 600548 w 1201096"/>
                  <a:gd name="csY0" fmla="*/ 0 h 1671579"/>
                  <a:gd name="csX1" fmla="*/ 1118106 w 1201096"/>
                  <a:gd name="csY1" fmla="*/ 517558 h 1671579"/>
                  <a:gd name="csX2" fmla="*/ 1201096 w 1201096"/>
                  <a:gd name="csY2" fmla="*/ 1568805 h 1671579"/>
                  <a:gd name="csX3" fmla="*/ 600548 w 1201096"/>
                  <a:gd name="csY3" fmla="*/ 1671554 h 1671579"/>
                  <a:gd name="csX4" fmla="*/ 0 w 1201096"/>
                  <a:gd name="csY4" fmla="*/ 1568805 h 1671579"/>
                  <a:gd name="csX5" fmla="*/ 82990 w 1201096"/>
                  <a:gd name="csY5" fmla="*/ 517558 h 1671579"/>
                  <a:gd name="csX6" fmla="*/ 600548 w 1201096"/>
                  <a:gd name="csY6" fmla="*/ 0 h 1671579"/>
                  <a:gd name="csX0" fmla="*/ 600548 w 1201096"/>
                  <a:gd name="csY0" fmla="*/ 0 h 1642730"/>
                  <a:gd name="csX1" fmla="*/ 1118106 w 1201096"/>
                  <a:gd name="csY1" fmla="*/ 517558 h 1642730"/>
                  <a:gd name="csX2" fmla="*/ 1201096 w 1201096"/>
                  <a:gd name="csY2" fmla="*/ 1568805 h 1642730"/>
                  <a:gd name="csX3" fmla="*/ 565597 w 1201096"/>
                  <a:gd name="csY3" fmla="*/ 1640684 h 1642730"/>
                  <a:gd name="csX4" fmla="*/ 0 w 1201096"/>
                  <a:gd name="csY4" fmla="*/ 1568805 h 1642730"/>
                  <a:gd name="csX5" fmla="*/ 82990 w 1201096"/>
                  <a:gd name="csY5" fmla="*/ 517558 h 1642730"/>
                  <a:gd name="csX6" fmla="*/ 600548 w 1201096"/>
                  <a:gd name="csY6" fmla="*/ 0 h 1642730"/>
                  <a:gd name="csX0" fmla="*/ 600548 w 1201096"/>
                  <a:gd name="csY0" fmla="*/ 0 h 1642730"/>
                  <a:gd name="csX1" fmla="*/ 1118106 w 1201096"/>
                  <a:gd name="csY1" fmla="*/ 517558 h 1642730"/>
                  <a:gd name="csX2" fmla="*/ 1201096 w 1201096"/>
                  <a:gd name="csY2" fmla="*/ 1568805 h 1642730"/>
                  <a:gd name="csX3" fmla="*/ 565597 w 1201096"/>
                  <a:gd name="csY3" fmla="*/ 1640684 h 1642730"/>
                  <a:gd name="csX4" fmla="*/ 0 w 1201096"/>
                  <a:gd name="csY4" fmla="*/ 1568805 h 1642730"/>
                  <a:gd name="csX5" fmla="*/ 82990 w 1201096"/>
                  <a:gd name="csY5" fmla="*/ 517558 h 1642730"/>
                  <a:gd name="csX6" fmla="*/ 600548 w 1201096"/>
                  <a:gd name="csY6" fmla="*/ 0 h 1642730"/>
                  <a:gd name="csX0" fmla="*/ 600548 w 1201096"/>
                  <a:gd name="csY0" fmla="*/ 0 h 1640722"/>
                  <a:gd name="csX1" fmla="*/ 1118106 w 1201096"/>
                  <a:gd name="csY1" fmla="*/ 517558 h 1640722"/>
                  <a:gd name="csX2" fmla="*/ 1201096 w 1201096"/>
                  <a:gd name="csY2" fmla="*/ 1568805 h 1640722"/>
                  <a:gd name="csX3" fmla="*/ 565597 w 1201096"/>
                  <a:gd name="csY3" fmla="*/ 1640684 h 1640722"/>
                  <a:gd name="csX4" fmla="*/ 0 w 1201096"/>
                  <a:gd name="csY4" fmla="*/ 1568805 h 1640722"/>
                  <a:gd name="csX5" fmla="*/ 82990 w 1201096"/>
                  <a:gd name="csY5" fmla="*/ 517558 h 1640722"/>
                  <a:gd name="csX6" fmla="*/ 600548 w 1201096"/>
                  <a:gd name="csY6" fmla="*/ 0 h 1640722"/>
                  <a:gd name="csX0" fmla="*/ 600548 w 1201096"/>
                  <a:gd name="csY0" fmla="*/ 0 h 1640869"/>
                  <a:gd name="csX1" fmla="*/ 1118106 w 1201096"/>
                  <a:gd name="csY1" fmla="*/ 517558 h 1640869"/>
                  <a:gd name="csX2" fmla="*/ 1201096 w 1201096"/>
                  <a:gd name="csY2" fmla="*/ 1568805 h 1640869"/>
                  <a:gd name="csX3" fmla="*/ 565597 w 1201096"/>
                  <a:gd name="csY3" fmla="*/ 1640684 h 1640869"/>
                  <a:gd name="csX4" fmla="*/ 0 w 1201096"/>
                  <a:gd name="csY4" fmla="*/ 1568805 h 1640869"/>
                  <a:gd name="csX5" fmla="*/ 82990 w 1201096"/>
                  <a:gd name="csY5" fmla="*/ 517558 h 1640869"/>
                  <a:gd name="csX6" fmla="*/ 600548 w 1201096"/>
                  <a:gd name="csY6" fmla="*/ 0 h 1640869"/>
                  <a:gd name="csX0" fmla="*/ 600548 w 1201096"/>
                  <a:gd name="csY0" fmla="*/ 0 h 1667062"/>
                  <a:gd name="csX1" fmla="*/ 1118106 w 1201096"/>
                  <a:gd name="csY1" fmla="*/ 517558 h 1667062"/>
                  <a:gd name="csX2" fmla="*/ 1201096 w 1201096"/>
                  <a:gd name="csY2" fmla="*/ 1568805 h 1667062"/>
                  <a:gd name="csX3" fmla="*/ 582322 w 1201096"/>
                  <a:gd name="csY3" fmla="*/ 1666992 h 1667062"/>
                  <a:gd name="csX4" fmla="*/ 0 w 1201096"/>
                  <a:gd name="csY4" fmla="*/ 1568805 h 1667062"/>
                  <a:gd name="csX5" fmla="*/ 82990 w 1201096"/>
                  <a:gd name="csY5" fmla="*/ 517558 h 1667062"/>
                  <a:gd name="csX6" fmla="*/ 600548 w 1201096"/>
                  <a:gd name="csY6" fmla="*/ 0 h 1667062"/>
                  <a:gd name="csX0" fmla="*/ 600548 w 1201096"/>
                  <a:gd name="csY0" fmla="*/ 0 h 1667062"/>
                  <a:gd name="csX1" fmla="*/ 1118106 w 1201096"/>
                  <a:gd name="csY1" fmla="*/ 517558 h 1667062"/>
                  <a:gd name="csX2" fmla="*/ 1201096 w 1201096"/>
                  <a:gd name="csY2" fmla="*/ 1568805 h 1667062"/>
                  <a:gd name="csX3" fmla="*/ 582322 w 1201096"/>
                  <a:gd name="csY3" fmla="*/ 1666992 h 1667062"/>
                  <a:gd name="csX4" fmla="*/ 0 w 1201096"/>
                  <a:gd name="csY4" fmla="*/ 1568805 h 1667062"/>
                  <a:gd name="csX5" fmla="*/ 82990 w 1201096"/>
                  <a:gd name="csY5" fmla="*/ 517558 h 1667062"/>
                  <a:gd name="csX6" fmla="*/ 600548 w 1201096"/>
                  <a:gd name="csY6" fmla="*/ 0 h 1667062"/>
                  <a:gd name="csX0" fmla="*/ 600548 w 1201096"/>
                  <a:gd name="csY0" fmla="*/ 0 h 1667072"/>
                  <a:gd name="csX1" fmla="*/ 1118106 w 1201096"/>
                  <a:gd name="csY1" fmla="*/ 517558 h 1667072"/>
                  <a:gd name="csX2" fmla="*/ 1201096 w 1201096"/>
                  <a:gd name="csY2" fmla="*/ 1568805 h 1667072"/>
                  <a:gd name="csX3" fmla="*/ 582322 w 1201096"/>
                  <a:gd name="csY3" fmla="*/ 1666992 h 1667072"/>
                  <a:gd name="csX4" fmla="*/ 0 w 1201096"/>
                  <a:gd name="csY4" fmla="*/ 1568805 h 1667072"/>
                  <a:gd name="csX5" fmla="*/ 82990 w 1201096"/>
                  <a:gd name="csY5" fmla="*/ 517558 h 1667072"/>
                  <a:gd name="csX6" fmla="*/ 600548 w 1201096"/>
                  <a:gd name="csY6" fmla="*/ 0 h 1667072"/>
                  <a:gd name="csX0" fmla="*/ 600548 w 1201096"/>
                  <a:gd name="csY0" fmla="*/ 0 h 1667072"/>
                  <a:gd name="csX1" fmla="*/ 1118106 w 1201096"/>
                  <a:gd name="csY1" fmla="*/ 517558 h 1667072"/>
                  <a:gd name="csX2" fmla="*/ 1201096 w 1201096"/>
                  <a:gd name="csY2" fmla="*/ 1568805 h 1667072"/>
                  <a:gd name="csX3" fmla="*/ 582322 w 1201096"/>
                  <a:gd name="csY3" fmla="*/ 1666992 h 1667072"/>
                  <a:gd name="csX4" fmla="*/ 0 w 1201096"/>
                  <a:gd name="csY4" fmla="*/ 1568805 h 1667072"/>
                  <a:gd name="csX5" fmla="*/ 82990 w 1201096"/>
                  <a:gd name="csY5" fmla="*/ 517558 h 1667072"/>
                  <a:gd name="csX6" fmla="*/ 600548 w 1201096"/>
                  <a:gd name="csY6" fmla="*/ 0 h 1667072"/>
                  <a:gd name="csX0" fmla="*/ 600548 w 1201096"/>
                  <a:gd name="csY0" fmla="*/ 0 h 1641592"/>
                  <a:gd name="csX1" fmla="*/ 1118106 w 1201096"/>
                  <a:gd name="csY1" fmla="*/ 517558 h 1641592"/>
                  <a:gd name="csX2" fmla="*/ 1201096 w 1201096"/>
                  <a:gd name="csY2" fmla="*/ 1568805 h 1641592"/>
                  <a:gd name="csX3" fmla="*/ 601132 w 1201096"/>
                  <a:gd name="csY3" fmla="*/ 1641341 h 1641592"/>
                  <a:gd name="csX4" fmla="*/ 0 w 1201096"/>
                  <a:gd name="csY4" fmla="*/ 1568805 h 1641592"/>
                  <a:gd name="csX5" fmla="*/ 82990 w 1201096"/>
                  <a:gd name="csY5" fmla="*/ 517558 h 1641592"/>
                  <a:gd name="csX6" fmla="*/ 600548 w 1201096"/>
                  <a:gd name="csY6" fmla="*/ 0 h 1641592"/>
                  <a:gd name="csX0" fmla="*/ 600548 w 1201096"/>
                  <a:gd name="csY0" fmla="*/ 0 h 1641590"/>
                  <a:gd name="csX1" fmla="*/ 1118106 w 1201096"/>
                  <a:gd name="csY1" fmla="*/ 517558 h 1641590"/>
                  <a:gd name="csX2" fmla="*/ 1201096 w 1201096"/>
                  <a:gd name="csY2" fmla="*/ 1568805 h 1641590"/>
                  <a:gd name="csX3" fmla="*/ 601132 w 1201096"/>
                  <a:gd name="csY3" fmla="*/ 1641341 h 1641590"/>
                  <a:gd name="csX4" fmla="*/ 0 w 1201096"/>
                  <a:gd name="csY4" fmla="*/ 1568805 h 1641590"/>
                  <a:gd name="csX5" fmla="*/ 82990 w 1201096"/>
                  <a:gd name="csY5" fmla="*/ 517558 h 1641590"/>
                  <a:gd name="csX6" fmla="*/ 600548 w 1201096"/>
                  <a:gd name="csY6" fmla="*/ 0 h 1641590"/>
                  <a:gd name="csX0" fmla="*/ 600548 w 1201096"/>
                  <a:gd name="csY0" fmla="*/ 0 h 1641538"/>
                  <a:gd name="csX1" fmla="*/ 1118106 w 1201096"/>
                  <a:gd name="csY1" fmla="*/ 517558 h 1641538"/>
                  <a:gd name="csX2" fmla="*/ 1201096 w 1201096"/>
                  <a:gd name="csY2" fmla="*/ 1568805 h 1641538"/>
                  <a:gd name="csX3" fmla="*/ 601132 w 1201096"/>
                  <a:gd name="csY3" fmla="*/ 1641341 h 1641538"/>
                  <a:gd name="csX4" fmla="*/ 0 w 1201096"/>
                  <a:gd name="csY4" fmla="*/ 1568805 h 1641538"/>
                  <a:gd name="csX5" fmla="*/ 82990 w 1201096"/>
                  <a:gd name="csY5" fmla="*/ 517558 h 1641538"/>
                  <a:gd name="csX6" fmla="*/ 600548 w 1201096"/>
                  <a:gd name="csY6" fmla="*/ 0 h 1641538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</a:cxnLst>
                <a:rect l="l" t="t" r="r" b="b"/>
                <a:pathLst>
                  <a:path w="1201096" h="1641538">
                    <a:moveTo>
                      <a:pt x="600548" y="0"/>
                    </a:moveTo>
                    <a:cubicBezTo>
                      <a:pt x="886387" y="0"/>
                      <a:pt x="1118106" y="231719"/>
                      <a:pt x="1118106" y="517558"/>
                    </a:cubicBezTo>
                    <a:lnTo>
                      <a:pt x="1201096" y="1568805"/>
                    </a:lnTo>
                    <a:cubicBezTo>
                      <a:pt x="991261" y="1627450"/>
                      <a:pt x="865174" y="1639385"/>
                      <a:pt x="601132" y="1641341"/>
                    </a:cubicBezTo>
                    <a:cubicBezTo>
                      <a:pt x="337090" y="1643297"/>
                      <a:pt x="244176" y="1631463"/>
                      <a:pt x="0" y="1568805"/>
                    </a:cubicBezTo>
                    <a:lnTo>
                      <a:pt x="82990" y="517558"/>
                    </a:lnTo>
                    <a:cubicBezTo>
                      <a:pt x="82990" y="231719"/>
                      <a:pt x="314709" y="0"/>
                      <a:pt x="600548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2BB24D9E-75C4-5A5C-E4D5-EE0C9A1296FE}"/>
                  </a:ext>
                </a:extLst>
              </p:cNvPr>
              <p:cNvSpPr/>
              <p:nvPr/>
            </p:nvSpPr>
            <p:spPr bwMode="auto">
              <a:xfrm>
                <a:off x="4787032" y="1970234"/>
                <a:ext cx="1201096" cy="1578486"/>
              </a:xfrm>
              <a:custGeom>
                <a:avLst/>
                <a:gdLst>
                  <a:gd name="csX0" fmla="*/ 417357 w 1201096"/>
                  <a:gd name="csY0" fmla="*/ 0 h 1578486"/>
                  <a:gd name="csX1" fmla="*/ 449765 w 1201096"/>
                  <a:gd name="csY1" fmla="*/ 95929 h 1578486"/>
                  <a:gd name="csX2" fmla="*/ 600549 w 1201096"/>
                  <a:gd name="csY2" fmla="*/ 356958 h 1578486"/>
                  <a:gd name="csX3" fmla="*/ 742775 w 1201096"/>
                  <a:gd name="csY3" fmla="*/ 102177 h 1578486"/>
                  <a:gd name="csX4" fmla="*/ 775603 w 1201096"/>
                  <a:gd name="csY4" fmla="*/ 10278 h 1578486"/>
                  <a:gd name="csX5" fmla="*/ 780574 w 1201096"/>
                  <a:gd name="csY5" fmla="*/ 13213 h 1578486"/>
                  <a:gd name="csX6" fmla="*/ 1118106 w 1201096"/>
                  <a:gd name="csY6" fmla="*/ 424465 h 1578486"/>
                  <a:gd name="csX7" fmla="*/ 1201096 w 1201096"/>
                  <a:gd name="csY7" fmla="*/ 1475712 h 1578486"/>
                  <a:gd name="csX8" fmla="*/ 600548 w 1201096"/>
                  <a:gd name="csY8" fmla="*/ 1578461 h 1578486"/>
                  <a:gd name="csX9" fmla="*/ 0 w 1201096"/>
                  <a:gd name="csY9" fmla="*/ 1475712 h 1578486"/>
                  <a:gd name="csX10" fmla="*/ 82990 w 1201096"/>
                  <a:gd name="csY10" fmla="*/ 424465 h 1578486"/>
                  <a:gd name="csX11" fmla="*/ 409807 w 1201096"/>
                  <a:gd name="csY11" fmla="*/ 3836 h 157848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</a:cxnLst>
                <a:rect l="l" t="t" r="r" b="b"/>
                <a:pathLst>
                  <a:path w="1201096" h="1578486">
                    <a:moveTo>
                      <a:pt x="417357" y="0"/>
                    </a:moveTo>
                    <a:lnTo>
                      <a:pt x="449765" y="95929"/>
                    </a:lnTo>
                    <a:cubicBezTo>
                      <a:pt x="483545" y="181273"/>
                      <a:pt x="529369" y="267033"/>
                      <a:pt x="600549" y="356958"/>
                    </a:cubicBezTo>
                    <a:cubicBezTo>
                      <a:pt x="664122" y="272031"/>
                      <a:pt x="708044" y="187937"/>
                      <a:pt x="742775" y="102177"/>
                    </a:cubicBezTo>
                    <a:lnTo>
                      <a:pt x="775603" y="10278"/>
                    </a:lnTo>
                    <a:lnTo>
                      <a:pt x="780574" y="13213"/>
                    </a:lnTo>
                    <a:cubicBezTo>
                      <a:pt x="959189" y="113660"/>
                      <a:pt x="1118106" y="210086"/>
                      <a:pt x="1118106" y="424465"/>
                    </a:cubicBezTo>
                    <a:lnTo>
                      <a:pt x="1201096" y="1475712"/>
                    </a:lnTo>
                    <a:cubicBezTo>
                      <a:pt x="1023138" y="1567112"/>
                      <a:pt x="756281" y="1579136"/>
                      <a:pt x="600548" y="1578461"/>
                    </a:cubicBezTo>
                    <a:cubicBezTo>
                      <a:pt x="444815" y="1577786"/>
                      <a:pt x="200183" y="1554412"/>
                      <a:pt x="0" y="1475712"/>
                    </a:cubicBezTo>
                    <a:lnTo>
                      <a:pt x="82990" y="424465"/>
                    </a:lnTo>
                    <a:cubicBezTo>
                      <a:pt x="82990" y="210086"/>
                      <a:pt x="227620" y="101158"/>
                      <a:pt x="409807" y="3836"/>
                    </a:cubicBez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A3B7F418-94FD-7C99-F913-63E1BBBDC65F}"/>
                  </a:ext>
                </a:extLst>
              </p:cNvPr>
              <p:cNvSpPr/>
              <p:nvPr/>
            </p:nvSpPr>
            <p:spPr bwMode="auto">
              <a:xfrm>
                <a:off x="5145320" y="1606325"/>
                <a:ext cx="457373" cy="469575"/>
              </a:xfrm>
              <a:custGeom>
                <a:avLst/>
                <a:gdLst>
                  <a:gd name="csX0" fmla="*/ 219894 w 457373"/>
                  <a:gd name="csY0" fmla="*/ 5 h 469575"/>
                  <a:gd name="csX1" fmla="*/ 359852 w 457373"/>
                  <a:gd name="csY1" fmla="*/ 136219 h 469575"/>
                  <a:gd name="csX2" fmla="*/ 278292 w 457373"/>
                  <a:gd name="csY2" fmla="*/ 265176 h 469575"/>
                  <a:gd name="csX3" fmla="*/ 266895 w 457373"/>
                  <a:gd name="csY3" fmla="*/ 267786 h 469575"/>
                  <a:gd name="csX4" fmla="*/ 266895 w 457373"/>
                  <a:gd name="csY4" fmla="*/ 332836 h 469575"/>
                  <a:gd name="csX5" fmla="*/ 291763 w 457373"/>
                  <a:gd name="csY5" fmla="*/ 334440 h 469575"/>
                  <a:gd name="csX6" fmla="*/ 444333 w 457373"/>
                  <a:gd name="csY6" fmla="*/ 387086 h 469575"/>
                  <a:gd name="csX7" fmla="*/ 457373 w 457373"/>
                  <a:gd name="csY7" fmla="*/ 397202 h 469575"/>
                  <a:gd name="csX8" fmla="*/ 421260 w 457373"/>
                  <a:gd name="csY8" fmla="*/ 466923 h 469575"/>
                  <a:gd name="csX9" fmla="*/ 397222 w 457373"/>
                  <a:gd name="csY9" fmla="*/ 457673 h 469575"/>
                  <a:gd name="csX10" fmla="*/ 230944 w 457373"/>
                  <a:gd name="csY10" fmla="*/ 434231 h 469575"/>
                  <a:gd name="csX11" fmla="*/ 64666 w 457373"/>
                  <a:gd name="csY11" fmla="*/ 457673 h 469575"/>
                  <a:gd name="csX12" fmla="*/ 33738 w 457373"/>
                  <a:gd name="csY12" fmla="*/ 469575 h 469575"/>
                  <a:gd name="csX13" fmla="*/ 0 w 457373"/>
                  <a:gd name="csY13" fmla="*/ 400703 h 469575"/>
                  <a:gd name="csX14" fmla="*/ 17555 w 457373"/>
                  <a:gd name="csY14" fmla="*/ 387086 h 469575"/>
                  <a:gd name="csX15" fmla="*/ 170126 w 457373"/>
                  <a:gd name="csY15" fmla="*/ 334440 h 469575"/>
                  <a:gd name="csX16" fmla="*/ 194693 w 457373"/>
                  <a:gd name="csY16" fmla="*/ 332855 h 469575"/>
                  <a:gd name="csX17" fmla="*/ 194693 w 457373"/>
                  <a:gd name="csY17" fmla="*/ 244337 h 469575"/>
                  <a:gd name="csX18" fmla="*/ 205267 w 457373"/>
                  <a:gd name="csY18" fmla="*/ 218810 h 469575"/>
                  <a:gd name="csX19" fmla="*/ 223119 w 457373"/>
                  <a:gd name="csY19" fmla="*/ 211415 h 469575"/>
                  <a:gd name="csX20" fmla="*/ 223042 w 457373"/>
                  <a:gd name="csY20" fmla="*/ 208576 h 469575"/>
                  <a:gd name="csX21" fmla="*/ 291013 w 457373"/>
                  <a:gd name="csY21" fmla="*/ 137462 h 469575"/>
                  <a:gd name="csX22" fmla="*/ 220516 w 457373"/>
                  <a:gd name="csY22" fmla="*/ 68851 h 469575"/>
                  <a:gd name="csX23" fmla="*/ 151271 w 457373"/>
                  <a:gd name="csY23" fmla="*/ 138725 h 469575"/>
                  <a:gd name="csX24" fmla="*/ 151011 w 457373"/>
                  <a:gd name="csY24" fmla="*/ 138725 h 469575"/>
                  <a:gd name="csX25" fmla="*/ 141220 w 457373"/>
                  <a:gd name="csY25" fmla="*/ 162363 h 469575"/>
                  <a:gd name="csX26" fmla="*/ 116822 w 457373"/>
                  <a:gd name="csY26" fmla="*/ 172469 h 469575"/>
                  <a:gd name="csX27" fmla="*/ 92424 w 457373"/>
                  <a:gd name="csY27" fmla="*/ 162363 h 469575"/>
                  <a:gd name="csX28" fmla="*/ 82633 w 457373"/>
                  <a:gd name="csY28" fmla="*/ 138726 h 469575"/>
                  <a:gd name="csX29" fmla="*/ 82421 w 457373"/>
                  <a:gd name="csY29" fmla="*/ 138726 h 469575"/>
                  <a:gd name="csX30" fmla="*/ 82490 w 457373"/>
                  <a:gd name="csY30" fmla="*/ 138381 h 469575"/>
                  <a:gd name="csX31" fmla="*/ 82318 w 457373"/>
                  <a:gd name="csY31" fmla="*/ 137965 h 469575"/>
                  <a:gd name="csX32" fmla="*/ 82814 w 457373"/>
                  <a:gd name="csY32" fmla="*/ 136768 h 469575"/>
                  <a:gd name="csX33" fmla="*/ 93196 w 457373"/>
                  <a:gd name="csY33" fmla="*/ 85031 h 469575"/>
                  <a:gd name="csX34" fmla="*/ 219894 w 457373"/>
                  <a:gd name="csY34" fmla="*/ 5 h 46957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</a:cxnLst>
                <a:rect l="l" t="t" r="r" b="b"/>
                <a:pathLst>
                  <a:path w="457373" h="469575">
                    <a:moveTo>
                      <a:pt x="219894" y="5"/>
                    </a:moveTo>
                    <a:cubicBezTo>
                      <a:pt x="296018" y="-683"/>
                      <a:pt x="358476" y="60103"/>
                      <a:pt x="359852" y="136219"/>
                    </a:cubicBezTo>
                    <a:cubicBezTo>
                      <a:pt x="360884" y="193305"/>
                      <a:pt x="327269" y="243017"/>
                      <a:pt x="278292" y="265176"/>
                    </a:cubicBezTo>
                    <a:lnTo>
                      <a:pt x="266895" y="267786"/>
                    </a:lnTo>
                    <a:lnTo>
                      <a:pt x="266895" y="332836"/>
                    </a:lnTo>
                    <a:lnTo>
                      <a:pt x="291763" y="334440"/>
                    </a:lnTo>
                    <a:cubicBezTo>
                      <a:pt x="350697" y="342158"/>
                      <a:pt x="403375" y="360872"/>
                      <a:pt x="444333" y="387086"/>
                    </a:cubicBezTo>
                    <a:lnTo>
                      <a:pt x="457373" y="397202"/>
                    </a:lnTo>
                    <a:lnTo>
                      <a:pt x="421260" y="466923"/>
                    </a:lnTo>
                    <a:lnTo>
                      <a:pt x="397222" y="457673"/>
                    </a:lnTo>
                    <a:cubicBezTo>
                      <a:pt x="345705" y="442406"/>
                      <a:pt x="289059" y="434231"/>
                      <a:pt x="230944" y="434231"/>
                    </a:cubicBezTo>
                    <a:cubicBezTo>
                      <a:pt x="172829" y="434231"/>
                      <a:pt x="116182" y="442406"/>
                      <a:pt x="64666" y="457673"/>
                    </a:cubicBezTo>
                    <a:lnTo>
                      <a:pt x="33738" y="469575"/>
                    </a:lnTo>
                    <a:lnTo>
                      <a:pt x="0" y="400703"/>
                    </a:lnTo>
                    <a:lnTo>
                      <a:pt x="17555" y="387086"/>
                    </a:lnTo>
                    <a:cubicBezTo>
                      <a:pt x="58513" y="360872"/>
                      <a:pt x="111191" y="342158"/>
                      <a:pt x="170126" y="334440"/>
                    </a:cubicBezTo>
                    <a:lnTo>
                      <a:pt x="194693" y="332855"/>
                    </a:lnTo>
                    <a:lnTo>
                      <a:pt x="194693" y="244337"/>
                    </a:lnTo>
                    <a:cubicBezTo>
                      <a:pt x="194693" y="234368"/>
                      <a:pt x="198734" y="225343"/>
                      <a:pt x="205267" y="218810"/>
                    </a:cubicBezTo>
                    <a:lnTo>
                      <a:pt x="223119" y="211415"/>
                    </a:lnTo>
                    <a:lnTo>
                      <a:pt x="223042" y="208576"/>
                    </a:lnTo>
                    <a:cubicBezTo>
                      <a:pt x="261373" y="207536"/>
                      <a:pt x="291706" y="175801"/>
                      <a:pt x="291013" y="137462"/>
                    </a:cubicBezTo>
                    <a:cubicBezTo>
                      <a:pt x="290320" y="99123"/>
                      <a:pt x="258860" y="68504"/>
                      <a:pt x="220516" y="68851"/>
                    </a:cubicBezTo>
                    <a:cubicBezTo>
                      <a:pt x="182172" y="69198"/>
                      <a:pt x="151271" y="100380"/>
                      <a:pt x="151271" y="138725"/>
                    </a:cubicBezTo>
                    <a:lnTo>
                      <a:pt x="151011" y="138725"/>
                    </a:lnTo>
                    <a:lnTo>
                      <a:pt x="141220" y="162363"/>
                    </a:lnTo>
                    <a:cubicBezTo>
                      <a:pt x="134976" y="168607"/>
                      <a:pt x="126350" y="172469"/>
                      <a:pt x="116822" y="172469"/>
                    </a:cubicBezTo>
                    <a:cubicBezTo>
                      <a:pt x="107294" y="172469"/>
                      <a:pt x="98668" y="168607"/>
                      <a:pt x="92424" y="162363"/>
                    </a:cubicBezTo>
                    <a:lnTo>
                      <a:pt x="82633" y="138726"/>
                    </a:lnTo>
                    <a:lnTo>
                      <a:pt x="82421" y="138726"/>
                    </a:lnTo>
                    <a:lnTo>
                      <a:pt x="82490" y="138381"/>
                    </a:lnTo>
                    <a:lnTo>
                      <a:pt x="82318" y="137965"/>
                    </a:lnTo>
                    <a:lnTo>
                      <a:pt x="82814" y="136768"/>
                    </a:lnTo>
                    <a:lnTo>
                      <a:pt x="93196" y="85031"/>
                    </a:lnTo>
                    <a:cubicBezTo>
                      <a:pt x="114019" y="35472"/>
                      <a:pt x="162801" y="521"/>
                      <a:pt x="219894" y="5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5CF85439-37F1-7D2F-7AFC-C5F173C3E8B2}"/>
                  </a:ext>
                </a:extLst>
              </p:cNvPr>
              <p:cNvSpPr/>
              <p:nvPr/>
            </p:nvSpPr>
            <p:spPr bwMode="auto">
              <a:xfrm>
                <a:off x="5165726" y="1988840"/>
                <a:ext cx="822403" cy="1580850"/>
              </a:xfrm>
              <a:custGeom>
                <a:avLst/>
                <a:gdLst>
                  <a:gd name="csX0" fmla="*/ 444314 w 822403"/>
                  <a:gd name="csY0" fmla="*/ 0 h 1580850"/>
                  <a:gd name="csX1" fmla="*/ 529974 w 822403"/>
                  <a:gd name="csY1" fmla="*/ 52508 h 1580850"/>
                  <a:gd name="csX2" fmla="*/ 739413 w 822403"/>
                  <a:gd name="csY2" fmla="*/ 396167 h 1580850"/>
                  <a:gd name="csX3" fmla="*/ 822403 w 822403"/>
                  <a:gd name="csY3" fmla="*/ 1475345 h 1580850"/>
                  <a:gd name="csX4" fmla="*/ 221855 w 822403"/>
                  <a:gd name="csY4" fmla="*/ 1580824 h 1580850"/>
                  <a:gd name="csX5" fmla="*/ 90470 w 822403"/>
                  <a:gd name="csY5" fmla="*/ 1575411 h 1580850"/>
                  <a:gd name="csX6" fmla="*/ 0 w 822403"/>
                  <a:gd name="csY6" fmla="*/ 1565135 h 1580850"/>
                  <a:gd name="csX7" fmla="*/ 8247 w 822403"/>
                  <a:gd name="csY7" fmla="*/ 641462 h 1580850"/>
                  <a:gd name="csX8" fmla="*/ 308285 w 822403"/>
                  <a:gd name="csY8" fmla="*/ 360475 h 158085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822403" h="1580850">
                    <a:moveTo>
                      <a:pt x="444314" y="0"/>
                    </a:moveTo>
                    <a:lnTo>
                      <a:pt x="529974" y="52508"/>
                    </a:lnTo>
                    <a:cubicBezTo>
                      <a:pt x="650022" y="134167"/>
                      <a:pt x="739413" y="231111"/>
                      <a:pt x="739413" y="396167"/>
                    </a:cubicBezTo>
                    <a:lnTo>
                      <a:pt x="822403" y="1475345"/>
                    </a:lnTo>
                    <a:cubicBezTo>
                      <a:pt x="644445" y="1569173"/>
                      <a:pt x="377588" y="1581516"/>
                      <a:pt x="221855" y="1580824"/>
                    </a:cubicBezTo>
                    <a:cubicBezTo>
                      <a:pt x="182922" y="1580650"/>
                      <a:pt x="138432" y="1579021"/>
                      <a:pt x="90470" y="1575411"/>
                    </a:cubicBezTo>
                    <a:lnTo>
                      <a:pt x="0" y="1565135"/>
                    </a:lnTo>
                    <a:lnTo>
                      <a:pt x="8247" y="641462"/>
                    </a:lnTo>
                    <a:lnTo>
                      <a:pt x="308285" y="360475"/>
                    </a:ln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DC6FD6BB-CAA1-32F6-FA77-202A889707FB}"/>
                  </a:ext>
                </a:extLst>
              </p:cNvPr>
              <p:cNvSpPr/>
              <p:nvPr/>
            </p:nvSpPr>
            <p:spPr bwMode="auto">
              <a:xfrm>
                <a:off x="5032596" y="1949265"/>
                <a:ext cx="375099" cy="543537"/>
              </a:xfrm>
              <a:custGeom>
                <a:avLst/>
                <a:gdLst>
                  <a:gd name="csX0" fmla="*/ 179161 w 375099"/>
                  <a:gd name="csY0" fmla="*/ 0 h 543537"/>
                  <a:gd name="csX1" fmla="*/ 186595 w 375099"/>
                  <a:gd name="csY1" fmla="*/ 21871 h 543537"/>
                  <a:gd name="csX2" fmla="*/ 315157 w 375099"/>
                  <a:gd name="csY2" fmla="*/ 324297 h 543537"/>
                  <a:gd name="csX3" fmla="*/ 375099 w 375099"/>
                  <a:gd name="csY3" fmla="*/ 434206 h 543537"/>
                  <a:gd name="csX4" fmla="*/ 351281 w 375099"/>
                  <a:gd name="csY4" fmla="*/ 486222 h 543537"/>
                  <a:gd name="csX5" fmla="*/ 320023 w 375099"/>
                  <a:gd name="csY5" fmla="*/ 543537 h 543537"/>
                  <a:gd name="csX6" fmla="*/ 294594 w 375099"/>
                  <a:gd name="csY6" fmla="*/ 526418 h 543537"/>
                  <a:gd name="csX7" fmla="*/ 89630 w 375099"/>
                  <a:gd name="csY7" fmla="*/ 355750 h 543537"/>
                  <a:gd name="csX8" fmla="*/ 72858 w 375099"/>
                  <a:gd name="csY8" fmla="*/ 337930 h 543537"/>
                  <a:gd name="csX9" fmla="*/ 87735 w 375099"/>
                  <a:gd name="csY9" fmla="*/ 326568 h 543537"/>
                  <a:gd name="csX10" fmla="*/ 159721 w 375099"/>
                  <a:gd name="csY10" fmla="*/ 261419 h 543537"/>
                  <a:gd name="csX11" fmla="*/ 3539 w 375099"/>
                  <a:gd name="csY11" fmla="*/ 261419 h 543537"/>
                  <a:gd name="csX12" fmla="*/ 0 w 375099"/>
                  <a:gd name="csY12" fmla="*/ 257001 h 543537"/>
                  <a:gd name="csX13" fmla="*/ 5922 w 375099"/>
                  <a:gd name="csY13" fmla="*/ 188827 h 543537"/>
                  <a:gd name="csX14" fmla="*/ 24797 w 375099"/>
                  <a:gd name="csY14" fmla="*/ 121981 h 543537"/>
                  <a:gd name="csX15" fmla="*/ 51199 w 375099"/>
                  <a:gd name="csY15" fmla="*/ 69784 h 543537"/>
                  <a:gd name="csX16" fmla="*/ 179161 w 375099"/>
                  <a:gd name="csY16" fmla="*/ 0 h 543537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</a:cxnLst>
                <a:rect l="l" t="t" r="r" b="b"/>
                <a:pathLst>
                  <a:path w="375099" h="543537">
                    <a:moveTo>
                      <a:pt x="179161" y="0"/>
                    </a:moveTo>
                    <a:lnTo>
                      <a:pt x="186595" y="21871"/>
                    </a:lnTo>
                    <a:cubicBezTo>
                      <a:pt x="223803" y="123171"/>
                      <a:pt x="265010" y="223611"/>
                      <a:pt x="315157" y="324297"/>
                    </a:cubicBezTo>
                    <a:lnTo>
                      <a:pt x="375099" y="434206"/>
                    </a:lnTo>
                    <a:lnTo>
                      <a:pt x="351281" y="486222"/>
                    </a:lnTo>
                    <a:lnTo>
                      <a:pt x="320023" y="543537"/>
                    </a:lnTo>
                    <a:lnTo>
                      <a:pt x="294594" y="526418"/>
                    </a:lnTo>
                    <a:cubicBezTo>
                      <a:pt x="213596" y="468897"/>
                      <a:pt x="146722" y="412183"/>
                      <a:pt x="89630" y="355750"/>
                    </a:cubicBezTo>
                    <a:lnTo>
                      <a:pt x="72858" y="337930"/>
                    </a:lnTo>
                    <a:lnTo>
                      <a:pt x="87735" y="326568"/>
                    </a:lnTo>
                    <a:cubicBezTo>
                      <a:pt x="112714" y="305255"/>
                      <a:pt x="135936" y="283589"/>
                      <a:pt x="159721" y="261419"/>
                    </a:cubicBezTo>
                    <a:lnTo>
                      <a:pt x="3539" y="261419"/>
                    </a:lnTo>
                    <a:lnTo>
                      <a:pt x="0" y="257001"/>
                    </a:lnTo>
                    <a:lnTo>
                      <a:pt x="5922" y="188827"/>
                    </a:lnTo>
                    <a:cubicBezTo>
                      <a:pt x="10233" y="165141"/>
                      <a:pt x="16594" y="142920"/>
                      <a:pt x="24797" y="121981"/>
                    </a:cubicBezTo>
                    <a:lnTo>
                      <a:pt x="51199" y="69784"/>
                    </a:lnTo>
                    <a:lnTo>
                      <a:pt x="179161" y="0"/>
                    </a:ln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F843D8D9-DF31-9A02-6DA3-475B194F07E8}"/>
                  </a:ext>
                </a:extLst>
              </p:cNvPr>
              <p:cNvSpPr/>
              <p:nvPr/>
            </p:nvSpPr>
            <p:spPr bwMode="auto">
              <a:xfrm flipH="1">
                <a:off x="5184995" y="1949265"/>
                <a:ext cx="533088" cy="674039"/>
              </a:xfrm>
              <a:custGeom>
                <a:avLst/>
                <a:gdLst>
                  <a:gd name="csX0" fmla="*/ 179161 w 533088"/>
                  <a:gd name="csY0" fmla="*/ 0 h 674039"/>
                  <a:gd name="csX1" fmla="*/ 186595 w 533088"/>
                  <a:gd name="csY1" fmla="*/ 21871 h 674039"/>
                  <a:gd name="csX2" fmla="*/ 497359 w 533088"/>
                  <a:gd name="csY2" fmla="*/ 628198 h 674039"/>
                  <a:gd name="csX3" fmla="*/ 533088 w 533088"/>
                  <a:gd name="csY3" fmla="*/ 674039 h 674039"/>
                  <a:gd name="csX4" fmla="*/ 380461 w 533088"/>
                  <a:gd name="csY4" fmla="*/ 584227 h 674039"/>
                  <a:gd name="csX5" fmla="*/ 89630 w 533088"/>
                  <a:gd name="csY5" fmla="*/ 355750 h 674039"/>
                  <a:gd name="csX6" fmla="*/ 72858 w 533088"/>
                  <a:gd name="csY6" fmla="*/ 337930 h 674039"/>
                  <a:gd name="csX7" fmla="*/ 87735 w 533088"/>
                  <a:gd name="csY7" fmla="*/ 326568 h 674039"/>
                  <a:gd name="csX8" fmla="*/ 159721 w 533088"/>
                  <a:gd name="csY8" fmla="*/ 261419 h 674039"/>
                  <a:gd name="csX9" fmla="*/ 3539 w 533088"/>
                  <a:gd name="csY9" fmla="*/ 261419 h 674039"/>
                  <a:gd name="csX10" fmla="*/ 0 w 533088"/>
                  <a:gd name="csY10" fmla="*/ 257001 h 674039"/>
                  <a:gd name="csX11" fmla="*/ 5922 w 533088"/>
                  <a:gd name="csY11" fmla="*/ 188827 h 674039"/>
                  <a:gd name="csX12" fmla="*/ 24797 w 533088"/>
                  <a:gd name="csY12" fmla="*/ 121981 h 674039"/>
                  <a:gd name="csX13" fmla="*/ 51199 w 533088"/>
                  <a:gd name="csY13" fmla="*/ 69784 h 674039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</a:cxnLst>
                <a:rect l="l" t="t" r="r" b="b"/>
                <a:pathLst>
                  <a:path w="533088" h="674039">
                    <a:moveTo>
                      <a:pt x="179161" y="0"/>
                    </a:moveTo>
                    <a:lnTo>
                      <a:pt x="186595" y="21871"/>
                    </a:lnTo>
                    <a:cubicBezTo>
                      <a:pt x="261011" y="224471"/>
                      <a:pt x="351424" y="423632"/>
                      <a:pt x="497359" y="628198"/>
                    </a:cubicBezTo>
                    <a:lnTo>
                      <a:pt x="533088" y="674039"/>
                    </a:lnTo>
                    <a:lnTo>
                      <a:pt x="380461" y="584227"/>
                    </a:lnTo>
                    <a:cubicBezTo>
                      <a:pt x="259266" y="506737"/>
                      <a:pt x="165753" y="430994"/>
                      <a:pt x="89630" y="355750"/>
                    </a:cubicBezTo>
                    <a:lnTo>
                      <a:pt x="72858" y="337930"/>
                    </a:lnTo>
                    <a:lnTo>
                      <a:pt x="87735" y="326568"/>
                    </a:lnTo>
                    <a:cubicBezTo>
                      <a:pt x="112714" y="305255"/>
                      <a:pt x="135936" y="283589"/>
                      <a:pt x="159721" y="261419"/>
                    </a:cubicBezTo>
                    <a:lnTo>
                      <a:pt x="3539" y="261419"/>
                    </a:lnTo>
                    <a:lnTo>
                      <a:pt x="0" y="257001"/>
                    </a:lnTo>
                    <a:lnTo>
                      <a:pt x="5922" y="188827"/>
                    </a:lnTo>
                    <a:cubicBezTo>
                      <a:pt x="10233" y="165141"/>
                      <a:pt x="16594" y="142920"/>
                      <a:pt x="24797" y="121981"/>
                    </a:cubicBezTo>
                    <a:lnTo>
                      <a:pt x="51199" y="69784"/>
                    </a:lnTo>
                    <a:close/>
                  </a:path>
                </a:pathLst>
              </a:cu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0" name="楕円 39">
                <a:extLst>
                  <a:ext uri="{FF2B5EF4-FFF2-40B4-BE49-F238E27FC236}">
                    <a16:creationId xmlns:a16="http://schemas.microsoft.com/office/drawing/2014/main" id="{584DC323-07F1-CBA0-E8BA-8B38FE6BFEA4}"/>
                  </a:ext>
                </a:extLst>
              </p:cNvPr>
              <p:cNvSpPr/>
              <p:nvPr/>
            </p:nvSpPr>
            <p:spPr bwMode="auto">
              <a:xfrm>
                <a:off x="5248313" y="2735299"/>
                <a:ext cx="92178" cy="92178"/>
              </a:xfrm>
              <a:prstGeom prst="ellipse">
                <a:avLst/>
              </a:prstGeom>
              <a:solidFill>
                <a:srgbClr val="CC6600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1" name="楕円 40">
                <a:extLst>
                  <a:ext uri="{FF2B5EF4-FFF2-40B4-BE49-F238E27FC236}">
                    <a16:creationId xmlns:a16="http://schemas.microsoft.com/office/drawing/2014/main" id="{BA34D76F-CCE4-AFF5-78A1-283300194663}"/>
                  </a:ext>
                </a:extLst>
              </p:cNvPr>
              <p:cNvSpPr/>
              <p:nvPr/>
            </p:nvSpPr>
            <p:spPr bwMode="auto">
              <a:xfrm>
                <a:off x="5248313" y="3083656"/>
                <a:ext cx="92178" cy="92178"/>
              </a:xfrm>
              <a:prstGeom prst="ellipse">
                <a:avLst/>
              </a:prstGeom>
              <a:solidFill>
                <a:srgbClr val="CC6600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2" name="楕円 41">
                <a:extLst>
                  <a:ext uri="{FF2B5EF4-FFF2-40B4-BE49-F238E27FC236}">
                    <a16:creationId xmlns:a16="http://schemas.microsoft.com/office/drawing/2014/main" id="{14BD0BC6-CD64-889F-929D-62B5A3854681}"/>
                  </a:ext>
                </a:extLst>
              </p:cNvPr>
              <p:cNvSpPr/>
              <p:nvPr/>
            </p:nvSpPr>
            <p:spPr bwMode="auto">
              <a:xfrm>
                <a:off x="5434491" y="2735299"/>
                <a:ext cx="92178" cy="92178"/>
              </a:xfrm>
              <a:prstGeom prst="ellipse">
                <a:avLst/>
              </a:prstGeom>
              <a:solidFill>
                <a:srgbClr val="CC6600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3" name="楕円 42">
                <a:extLst>
                  <a:ext uri="{FF2B5EF4-FFF2-40B4-BE49-F238E27FC236}">
                    <a16:creationId xmlns:a16="http://schemas.microsoft.com/office/drawing/2014/main" id="{C05FBE54-6E99-52CE-DA52-0EEAD07CCB8B}"/>
                  </a:ext>
                </a:extLst>
              </p:cNvPr>
              <p:cNvSpPr/>
              <p:nvPr/>
            </p:nvSpPr>
            <p:spPr bwMode="auto">
              <a:xfrm>
                <a:off x="5434491" y="3083656"/>
                <a:ext cx="92178" cy="92178"/>
              </a:xfrm>
              <a:prstGeom prst="ellipse">
                <a:avLst/>
              </a:prstGeom>
              <a:solidFill>
                <a:srgbClr val="CC6600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4" name="四角形: 上の 2 つの角を丸める 43">
                <a:extLst>
                  <a:ext uri="{FF2B5EF4-FFF2-40B4-BE49-F238E27FC236}">
                    <a16:creationId xmlns:a16="http://schemas.microsoft.com/office/drawing/2014/main" id="{C8B3D5B2-A9C0-7E92-702C-17CBB89EE628}"/>
                  </a:ext>
                </a:extLst>
              </p:cNvPr>
              <p:cNvSpPr/>
              <p:nvPr/>
            </p:nvSpPr>
            <p:spPr bwMode="auto">
              <a:xfrm>
                <a:off x="4905046" y="3046332"/>
                <a:ext cx="193196" cy="92156"/>
              </a:xfrm>
              <a:prstGeom prst="round2SameRect">
                <a:avLst>
                  <a:gd name="adj1" fmla="val 16667"/>
                  <a:gd name="adj2" fmla="val 50000"/>
                </a:avLst>
              </a:pr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5" name="四角形: 上の 2 つの角を丸める 44">
                <a:extLst>
                  <a:ext uri="{FF2B5EF4-FFF2-40B4-BE49-F238E27FC236}">
                    <a16:creationId xmlns:a16="http://schemas.microsoft.com/office/drawing/2014/main" id="{407550EA-25AC-300A-6420-523FCAFFC9D4}"/>
                  </a:ext>
                </a:extLst>
              </p:cNvPr>
              <p:cNvSpPr/>
              <p:nvPr/>
            </p:nvSpPr>
            <p:spPr bwMode="auto">
              <a:xfrm>
                <a:off x="5676571" y="3046332"/>
                <a:ext cx="193196" cy="92156"/>
              </a:xfrm>
              <a:prstGeom prst="round2SameRect">
                <a:avLst>
                  <a:gd name="adj1" fmla="val 16667"/>
                  <a:gd name="adj2" fmla="val 50000"/>
                </a:avLst>
              </a:pr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6" name="四角形: 上の 2 つの角を丸める 45">
                <a:extLst>
                  <a:ext uri="{FF2B5EF4-FFF2-40B4-BE49-F238E27FC236}">
                    <a16:creationId xmlns:a16="http://schemas.microsoft.com/office/drawing/2014/main" id="{7B665DB1-E54B-E833-CCC2-3E97C4E2B14E}"/>
                  </a:ext>
                </a:extLst>
              </p:cNvPr>
              <p:cNvSpPr/>
              <p:nvPr/>
            </p:nvSpPr>
            <p:spPr bwMode="auto">
              <a:xfrm rot="6417742">
                <a:off x="4601123" y="3025496"/>
                <a:ext cx="108332" cy="17388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7" name="四角形: 上の 2 つの角を丸める 46">
                <a:extLst>
                  <a:ext uri="{FF2B5EF4-FFF2-40B4-BE49-F238E27FC236}">
                    <a16:creationId xmlns:a16="http://schemas.microsoft.com/office/drawing/2014/main" id="{E633CC75-4825-DBAC-7002-04C50DDBC49F}"/>
                  </a:ext>
                </a:extLst>
              </p:cNvPr>
              <p:cNvSpPr/>
              <p:nvPr/>
            </p:nvSpPr>
            <p:spPr bwMode="auto">
              <a:xfrm rot="15182258" flipH="1">
                <a:off x="6081466" y="3046927"/>
                <a:ext cx="108332" cy="17388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66"/>
              </a:solidFill>
              <a:ln w="38100" cap="rnd">
                <a:solidFill>
                  <a:srgbClr val="C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75A420C9-2A5D-FE56-D829-3A1F4403288C}"/>
                </a:ext>
              </a:extLst>
            </p:cNvPr>
            <p:cNvGrpSpPr/>
            <p:nvPr/>
          </p:nvGrpSpPr>
          <p:grpSpPr>
            <a:xfrm>
              <a:off x="2498312" y="2286284"/>
              <a:ext cx="1287151" cy="1969343"/>
              <a:chOff x="7564778" y="3485354"/>
              <a:chExt cx="1287151" cy="1969343"/>
            </a:xfrm>
          </p:grpSpPr>
          <p:grpSp>
            <p:nvGrpSpPr>
              <p:cNvPr id="49" name="グループ化 48">
                <a:extLst>
                  <a:ext uri="{FF2B5EF4-FFF2-40B4-BE49-F238E27FC236}">
                    <a16:creationId xmlns:a16="http://schemas.microsoft.com/office/drawing/2014/main" id="{14204DFD-26B3-67D8-60EE-73167C5307EE}"/>
                  </a:ext>
                </a:extLst>
              </p:cNvPr>
              <p:cNvGrpSpPr/>
              <p:nvPr/>
            </p:nvGrpSpPr>
            <p:grpSpPr>
              <a:xfrm>
                <a:off x="7654547" y="3724767"/>
                <a:ext cx="1197382" cy="1729930"/>
                <a:chOff x="-821922" y="2055685"/>
                <a:chExt cx="1197382" cy="1729930"/>
              </a:xfrm>
            </p:grpSpPr>
            <p:sp>
              <p:nvSpPr>
                <p:cNvPr id="63" name="四角形: 上の 2 つの角を丸める 172">
                  <a:extLst>
                    <a:ext uri="{FF2B5EF4-FFF2-40B4-BE49-F238E27FC236}">
                      <a16:creationId xmlns:a16="http://schemas.microsoft.com/office/drawing/2014/main" id="{BB0B9886-0AFC-0A4C-35C3-8F9E52835AF4}"/>
                    </a:ext>
                  </a:extLst>
                </p:cNvPr>
                <p:cNvSpPr/>
                <p:nvPr/>
              </p:nvSpPr>
              <p:spPr bwMode="auto">
                <a:xfrm>
                  <a:off x="-619936" y="2984500"/>
                  <a:ext cx="789470" cy="801115"/>
                </a:xfrm>
                <a:custGeom>
                  <a:avLst/>
                  <a:gdLst>
                    <a:gd name="csX0" fmla="*/ 231915 w 789470"/>
                    <a:gd name="csY0" fmla="*/ 0 h 801115"/>
                    <a:gd name="csX1" fmla="*/ 557555 w 789470"/>
                    <a:gd name="csY1" fmla="*/ 0 h 801115"/>
                    <a:gd name="csX2" fmla="*/ 789470 w 789470"/>
                    <a:gd name="csY2" fmla="*/ 231915 h 801115"/>
                    <a:gd name="csX3" fmla="*/ 789470 w 789470"/>
                    <a:gd name="csY3" fmla="*/ 801115 h 801115"/>
                    <a:gd name="csX4" fmla="*/ 789470 w 789470"/>
                    <a:gd name="csY4" fmla="*/ 801115 h 801115"/>
                    <a:gd name="csX5" fmla="*/ 0 w 789470"/>
                    <a:gd name="csY5" fmla="*/ 801115 h 801115"/>
                    <a:gd name="csX6" fmla="*/ 0 w 789470"/>
                    <a:gd name="csY6" fmla="*/ 801115 h 801115"/>
                    <a:gd name="csX7" fmla="*/ 0 w 789470"/>
                    <a:gd name="csY7" fmla="*/ 231915 h 801115"/>
                    <a:gd name="csX8" fmla="*/ 231915 w 789470"/>
                    <a:gd name="csY8" fmla="*/ 0 h 801115"/>
                    <a:gd name="csX0" fmla="*/ 231915 w 789470"/>
                    <a:gd name="csY0" fmla="*/ 0 h 825312"/>
                    <a:gd name="csX1" fmla="*/ 557555 w 789470"/>
                    <a:gd name="csY1" fmla="*/ 0 h 825312"/>
                    <a:gd name="csX2" fmla="*/ 789470 w 789470"/>
                    <a:gd name="csY2" fmla="*/ 231915 h 825312"/>
                    <a:gd name="csX3" fmla="*/ 789470 w 789470"/>
                    <a:gd name="csY3" fmla="*/ 801115 h 825312"/>
                    <a:gd name="csX4" fmla="*/ 789470 w 789470"/>
                    <a:gd name="csY4" fmla="*/ 801115 h 825312"/>
                    <a:gd name="csX5" fmla="*/ 373067 w 789470"/>
                    <a:gd name="csY5" fmla="*/ 825198 h 825312"/>
                    <a:gd name="csX6" fmla="*/ 0 w 789470"/>
                    <a:gd name="csY6" fmla="*/ 801115 h 825312"/>
                    <a:gd name="csX7" fmla="*/ 0 w 789470"/>
                    <a:gd name="csY7" fmla="*/ 801115 h 825312"/>
                    <a:gd name="csX8" fmla="*/ 0 w 789470"/>
                    <a:gd name="csY8" fmla="*/ 231915 h 825312"/>
                    <a:gd name="csX9" fmla="*/ 231915 w 789470"/>
                    <a:gd name="csY9" fmla="*/ 0 h 825312"/>
                    <a:gd name="csX0" fmla="*/ 373067 w 789470"/>
                    <a:gd name="csY0" fmla="*/ 825198 h 916638"/>
                    <a:gd name="csX1" fmla="*/ 0 w 789470"/>
                    <a:gd name="csY1" fmla="*/ 801115 h 916638"/>
                    <a:gd name="csX2" fmla="*/ 0 w 789470"/>
                    <a:gd name="csY2" fmla="*/ 801115 h 916638"/>
                    <a:gd name="csX3" fmla="*/ 0 w 789470"/>
                    <a:gd name="csY3" fmla="*/ 231915 h 916638"/>
                    <a:gd name="csX4" fmla="*/ 231915 w 789470"/>
                    <a:gd name="csY4" fmla="*/ 0 h 916638"/>
                    <a:gd name="csX5" fmla="*/ 557555 w 789470"/>
                    <a:gd name="csY5" fmla="*/ 0 h 916638"/>
                    <a:gd name="csX6" fmla="*/ 789470 w 789470"/>
                    <a:gd name="csY6" fmla="*/ 231915 h 916638"/>
                    <a:gd name="csX7" fmla="*/ 789470 w 789470"/>
                    <a:gd name="csY7" fmla="*/ 801115 h 916638"/>
                    <a:gd name="csX8" fmla="*/ 789470 w 789470"/>
                    <a:gd name="csY8" fmla="*/ 801115 h 916638"/>
                    <a:gd name="csX9" fmla="*/ 464507 w 789470"/>
                    <a:gd name="csY9" fmla="*/ 916638 h 916638"/>
                    <a:gd name="csX0" fmla="*/ 373067 w 789470"/>
                    <a:gd name="csY0" fmla="*/ 825198 h 825198"/>
                    <a:gd name="csX1" fmla="*/ 0 w 789470"/>
                    <a:gd name="csY1" fmla="*/ 801115 h 825198"/>
                    <a:gd name="csX2" fmla="*/ 0 w 789470"/>
                    <a:gd name="csY2" fmla="*/ 801115 h 825198"/>
                    <a:gd name="csX3" fmla="*/ 0 w 789470"/>
                    <a:gd name="csY3" fmla="*/ 231915 h 825198"/>
                    <a:gd name="csX4" fmla="*/ 231915 w 789470"/>
                    <a:gd name="csY4" fmla="*/ 0 h 825198"/>
                    <a:gd name="csX5" fmla="*/ 557555 w 789470"/>
                    <a:gd name="csY5" fmla="*/ 0 h 825198"/>
                    <a:gd name="csX6" fmla="*/ 789470 w 789470"/>
                    <a:gd name="csY6" fmla="*/ 231915 h 825198"/>
                    <a:gd name="csX7" fmla="*/ 789470 w 789470"/>
                    <a:gd name="csY7" fmla="*/ 801115 h 825198"/>
                    <a:gd name="csX8" fmla="*/ 789470 w 789470"/>
                    <a:gd name="csY8" fmla="*/ 801115 h 825198"/>
                    <a:gd name="csX0" fmla="*/ 0 w 789470"/>
                    <a:gd name="csY0" fmla="*/ 801115 h 801115"/>
                    <a:gd name="csX1" fmla="*/ 0 w 789470"/>
                    <a:gd name="csY1" fmla="*/ 801115 h 801115"/>
                    <a:gd name="csX2" fmla="*/ 0 w 789470"/>
                    <a:gd name="csY2" fmla="*/ 231915 h 801115"/>
                    <a:gd name="csX3" fmla="*/ 231915 w 789470"/>
                    <a:gd name="csY3" fmla="*/ 0 h 801115"/>
                    <a:gd name="csX4" fmla="*/ 557555 w 789470"/>
                    <a:gd name="csY4" fmla="*/ 0 h 801115"/>
                    <a:gd name="csX5" fmla="*/ 789470 w 789470"/>
                    <a:gd name="csY5" fmla="*/ 231915 h 801115"/>
                    <a:gd name="csX6" fmla="*/ 789470 w 789470"/>
                    <a:gd name="csY6" fmla="*/ 801115 h 801115"/>
                    <a:gd name="csX7" fmla="*/ 789470 w 789470"/>
                    <a:gd name="csY7" fmla="*/ 801115 h 801115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</a:cxnLst>
                  <a:rect l="l" t="t" r="r" b="b"/>
                  <a:pathLst>
                    <a:path w="789470" h="801115">
                      <a:moveTo>
                        <a:pt x="0" y="801115"/>
                      </a:moveTo>
                      <a:lnTo>
                        <a:pt x="0" y="801115"/>
                      </a:lnTo>
                      <a:lnTo>
                        <a:pt x="0" y="231915"/>
                      </a:lnTo>
                      <a:cubicBezTo>
                        <a:pt x="0" y="103832"/>
                        <a:pt x="103832" y="0"/>
                        <a:pt x="231915" y="0"/>
                      </a:cubicBezTo>
                      <a:lnTo>
                        <a:pt x="557555" y="0"/>
                      </a:lnTo>
                      <a:cubicBezTo>
                        <a:pt x="685638" y="0"/>
                        <a:pt x="789470" y="103832"/>
                        <a:pt x="789470" y="231915"/>
                      </a:cubicBezTo>
                      <a:lnTo>
                        <a:pt x="789470" y="801115"/>
                      </a:lnTo>
                      <a:lnTo>
                        <a:pt x="789470" y="801115"/>
                      </a:lnTo>
                    </a:path>
                  </a:pathLst>
                </a:cu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4" name="楕円 63">
                  <a:extLst>
                    <a:ext uri="{FF2B5EF4-FFF2-40B4-BE49-F238E27FC236}">
                      <a16:creationId xmlns:a16="http://schemas.microsoft.com/office/drawing/2014/main" id="{AE737EE4-C032-E854-8B7B-AAEF18301510}"/>
                    </a:ext>
                  </a:extLst>
                </p:cNvPr>
                <p:cNvSpPr/>
                <p:nvPr/>
              </p:nvSpPr>
              <p:spPr bwMode="auto">
                <a:xfrm rot="20700000">
                  <a:off x="-821922" y="2398389"/>
                  <a:ext cx="285997" cy="340057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5" name="楕円 64">
                  <a:extLst>
                    <a:ext uri="{FF2B5EF4-FFF2-40B4-BE49-F238E27FC236}">
                      <a16:creationId xmlns:a16="http://schemas.microsoft.com/office/drawing/2014/main" id="{1ABCC0FB-59DD-25C9-0141-3A740C3A6FD1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89463" y="2398388"/>
                  <a:ext cx="285997" cy="340057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6" name="楕円 65">
                  <a:extLst>
                    <a:ext uri="{FF2B5EF4-FFF2-40B4-BE49-F238E27FC236}">
                      <a16:creationId xmlns:a16="http://schemas.microsoft.com/office/drawing/2014/main" id="{800C6203-EB96-2A05-9CEB-D2FBAAFE9615}"/>
                    </a:ext>
                  </a:extLst>
                </p:cNvPr>
                <p:cNvSpPr/>
                <p:nvPr/>
              </p:nvSpPr>
              <p:spPr bwMode="auto">
                <a:xfrm>
                  <a:off x="-706425" y="2055685"/>
                  <a:ext cx="966387" cy="966386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7" name="二等辺三角形 71">
                  <a:extLst>
                    <a:ext uri="{FF2B5EF4-FFF2-40B4-BE49-F238E27FC236}">
                      <a16:creationId xmlns:a16="http://schemas.microsoft.com/office/drawing/2014/main" id="{233D7165-77DD-B827-0736-C781C54CDD77}"/>
                    </a:ext>
                  </a:extLst>
                </p:cNvPr>
                <p:cNvSpPr/>
                <p:nvPr/>
              </p:nvSpPr>
              <p:spPr bwMode="auto">
                <a:xfrm rot="16200000">
                  <a:off x="-405742" y="2587089"/>
                  <a:ext cx="225025" cy="92227"/>
                </a:xfrm>
                <a:custGeom>
                  <a:avLst/>
                  <a:gdLst>
                    <a:gd name="connsiteX0" fmla="*/ 0 w 225025"/>
                    <a:gd name="connsiteY0" fmla="*/ 92227 h 92227"/>
                    <a:gd name="connsiteX1" fmla="*/ 52188 w 225025"/>
                    <a:gd name="connsiteY1" fmla="*/ 0 h 92227"/>
                    <a:gd name="connsiteX2" fmla="*/ 225025 w 225025"/>
                    <a:gd name="connsiteY2" fmla="*/ 92227 h 92227"/>
                    <a:gd name="connsiteX3" fmla="*/ 0 w 225025"/>
                    <a:gd name="connsiteY3" fmla="*/ 92227 h 92227"/>
                    <a:gd name="connsiteX0" fmla="*/ 0 w 225025"/>
                    <a:gd name="connsiteY0" fmla="*/ 92227 h 292106"/>
                    <a:gd name="connsiteX1" fmla="*/ 52188 w 225025"/>
                    <a:gd name="connsiteY1" fmla="*/ 0 h 292106"/>
                    <a:gd name="connsiteX2" fmla="*/ 225025 w 225025"/>
                    <a:gd name="connsiteY2" fmla="*/ 92227 h 292106"/>
                    <a:gd name="connsiteX3" fmla="*/ 62575 w 225025"/>
                    <a:gd name="connsiteY3" fmla="*/ 292106 h 292106"/>
                    <a:gd name="connsiteX4" fmla="*/ 0 w 225025"/>
                    <a:gd name="connsiteY4" fmla="*/ 92227 h 292106"/>
                    <a:gd name="connsiteX0" fmla="*/ 62575 w 225025"/>
                    <a:gd name="connsiteY0" fmla="*/ 292106 h 383546"/>
                    <a:gd name="connsiteX1" fmla="*/ 0 w 225025"/>
                    <a:gd name="connsiteY1" fmla="*/ 92227 h 383546"/>
                    <a:gd name="connsiteX2" fmla="*/ 52188 w 225025"/>
                    <a:gd name="connsiteY2" fmla="*/ 0 h 383546"/>
                    <a:gd name="connsiteX3" fmla="*/ 225025 w 225025"/>
                    <a:gd name="connsiteY3" fmla="*/ 92227 h 383546"/>
                    <a:gd name="connsiteX4" fmla="*/ 154015 w 225025"/>
                    <a:gd name="connsiteY4" fmla="*/ 383546 h 383546"/>
                    <a:gd name="connsiteX0" fmla="*/ 62575 w 225025"/>
                    <a:gd name="connsiteY0" fmla="*/ 292106 h 292106"/>
                    <a:gd name="connsiteX1" fmla="*/ 0 w 225025"/>
                    <a:gd name="connsiteY1" fmla="*/ 92227 h 292106"/>
                    <a:gd name="connsiteX2" fmla="*/ 52188 w 225025"/>
                    <a:gd name="connsiteY2" fmla="*/ 0 h 292106"/>
                    <a:gd name="connsiteX3" fmla="*/ 225025 w 225025"/>
                    <a:gd name="connsiteY3" fmla="*/ 92227 h 292106"/>
                    <a:gd name="connsiteX0" fmla="*/ 0 w 225025"/>
                    <a:gd name="connsiteY0" fmla="*/ 92227 h 92227"/>
                    <a:gd name="connsiteX1" fmla="*/ 52188 w 225025"/>
                    <a:gd name="connsiteY1" fmla="*/ 0 h 92227"/>
                    <a:gd name="connsiteX2" fmla="*/ 225025 w 225025"/>
                    <a:gd name="connsiteY2" fmla="*/ 92227 h 9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225025" h="92227">
                      <a:moveTo>
                        <a:pt x="0" y="92227"/>
                      </a:moveTo>
                      <a:lnTo>
                        <a:pt x="52188" y="0"/>
                      </a:lnTo>
                      <a:lnTo>
                        <a:pt x="225025" y="92227"/>
                      </a:lnTo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8" name="フリーフォーム: 図形 67">
                  <a:extLst>
                    <a:ext uri="{FF2B5EF4-FFF2-40B4-BE49-F238E27FC236}">
                      <a16:creationId xmlns:a16="http://schemas.microsoft.com/office/drawing/2014/main" id="{98226356-53BB-6AB7-FFFB-B4985D9FA6F4}"/>
                    </a:ext>
                  </a:extLst>
                </p:cNvPr>
                <p:cNvSpPr/>
                <p:nvPr/>
              </p:nvSpPr>
              <p:spPr bwMode="auto">
                <a:xfrm rot="10800000">
                  <a:off x="-394509" y="2828748"/>
                  <a:ext cx="335444" cy="79767"/>
                </a:xfrm>
                <a:custGeom>
                  <a:avLst/>
                  <a:gdLst>
                    <a:gd name="connsiteX0" fmla="*/ 0 w 666252"/>
                    <a:gd name="connsiteY0" fmla="*/ 0 h 134474"/>
                    <a:gd name="connsiteX1" fmla="*/ 22230 w 666252"/>
                    <a:gd name="connsiteY1" fmla="*/ 7473 h 134474"/>
                    <a:gd name="connsiteX2" fmla="*/ 333126 w 666252"/>
                    <a:gd name="connsiteY2" fmla="*/ 46348 h 134474"/>
                    <a:gd name="connsiteX3" fmla="*/ 644023 w 666252"/>
                    <a:gd name="connsiteY3" fmla="*/ 7473 h 134474"/>
                    <a:gd name="connsiteX4" fmla="*/ 666252 w 666252"/>
                    <a:gd name="connsiteY4" fmla="*/ 0 h 134474"/>
                    <a:gd name="connsiteX5" fmla="*/ 603285 w 666252"/>
                    <a:gd name="connsiteY5" fmla="*/ 51952 h 134474"/>
                    <a:gd name="connsiteX6" fmla="*/ 333126 w 666252"/>
                    <a:gd name="connsiteY6" fmla="*/ 134474 h 134474"/>
                    <a:gd name="connsiteX7" fmla="*/ 62968 w 666252"/>
                    <a:gd name="connsiteY7" fmla="*/ 51952 h 1344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666252" h="134474">
                      <a:moveTo>
                        <a:pt x="0" y="0"/>
                      </a:moveTo>
                      <a:lnTo>
                        <a:pt x="22230" y="7473"/>
                      </a:lnTo>
                      <a:cubicBezTo>
                        <a:pt x="117787" y="32506"/>
                        <a:pt x="222846" y="46348"/>
                        <a:pt x="333126" y="46348"/>
                      </a:cubicBezTo>
                      <a:cubicBezTo>
                        <a:pt x="443406" y="46348"/>
                        <a:pt x="548466" y="32506"/>
                        <a:pt x="644023" y="7473"/>
                      </a:cubicBezTo>
                      <a:lnTo>
                        <a:pt x="666252" y="0"/>
                      </a:lnTo>
                      <a:lnTo>
                        <a:pt x="603285" y="51952"/>
                      </a:lnTo>
                      <a:cubicBezTo>
                        <a:pt x="526166" y="104052"/>
                        <a:pt x="433199" y="134474"/>
                        <a:pt x="333126" y="134474"/>
                      </a:cubicBezTo>
                      <a:cubicBezTo>
                        <a:pt x="233053" y="134474"/>
                        <a:pt x="140086" y="104052"/>
                        <a:pt x="62968" y="51952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50" name="四角形: 上の 2 つの角を丸める 130">
                <a:extLst>
                  <a:ext uri="{FF2B5EF4-FFF2-40B4-BE49-F238E27FC236}">
                    <a16:creationId xmlns:a16="http://schemas.microsoft.com/office/drawing/2014/main" id="{BE3F3B43-BD3C-96C1-28E9-2E67BA0E4AA3}"/>
                  </a:ext>
                </a:extLst>
              </p:cNvPr>
              <p:cNvSpPr/>
              <p:nvPr/>
            </p:nvSpPr>
            <p:spPr bwMode="auto">
              <a:xfrm rot="756956">
                <a:off x="7817183" y="4840488"/>
                <a:ext cx="206850" cy="387931"/>
              </a:xfrm>
              <a:custGeom>
                <a:avLst/>
                <a:gdLst>
                  <a:gd name="csX0" fmla="*/ 0 w 206850"/>
                  <a:gd name="csY0" fmla="*/ 0 h 387931"/>
                  <a:gd name="csX1" fmla="*/ 206850 w 206850"/>
                  <a:gd name="csY1" fmla="*/ 0 h 387931"/>
                  <a:gd name="csX2" fmla="*/ 206850 w 206850"/>
                  <a:gd name="csY2" fmla="*/ 0 h 387931"/>
                  <a:gd name="csX3" fmla="*/ 206850 w 206850"/>
                  <a:gd name="csY3" fmla="*/ 284506 h 387931"/>
                  <a:gd name="csX4" fmla="*/ 103425 w 206850"/>
                  <a:gd name="csY4" fmla="*/ 387931 h 387931"/>
                  <a:gd name="csX5" fmla="*/ 103425 w 206850"/>
                  <a:gd name="csY5" fmla="*/ 387931 h 387931"/>
                  <a:gd name="csX6" fmla="*/ 0 w 206850"/>
                  <a:gd name="csY6" fmla="*/ 284506 h 387931"/>
                  <a:gd name="csX7" fmla="*/ 0 w 206850"/>
                  <a:gd name="csY7" fmla="*/ 0 h 387931"/>
                  <a:gd name="csX8" fmla="*/ 0 w 206850"/>
                  <a:gd name="csY8" fmla="*/ 0 h 387931"/>
                  <a:gd name="csX0" fmla="*/ 0 w 206850"/>
                  <a:gd name="csY0" fmla="*/ 76714 h 464645"/>
                  <a:gd name="csX1" fmla="*/ 99684 w 206850"/>
                  <a:gd name="csY1" fmla="*/ 0 h 464645"/>
                  <a:gd name="csX2" fmla="*/ 206850 w 206850"/>
                  <a:gd name="csY2" fmla="*/ 76714 h 464645"/>
                  <a:gd name="csX3" fmla="*/ 206850 w 206850"/>
                  <a:gd name="csY3" fmla="*/ 76714 h 464645"/>
                  <a:gd name="csX4" fmla="*/ 206850 w 206850"/>
                  <a:gd name="csY4" fmla="*/ 361220 h 464645"/>
                  <a:gd name="csX5" fmla="*/ 103425 w 206850"/>
                  <a:gd name="csY5" fmla="*/ 464645 h 464645"/>
                  <a:gd name="csX6" fmla="*/ 103425 w 206850"/>
                  <a:gd name="csY6" fmla="*/ 464645 h 464645"/>
                  <a:gd name="csX7" fmla="*/ 0 w 206850"/>
                  <a:gd name="csY7" fmla="*/ 361220 h 464645"/>
                  <a:gd name="csX8" fmla="*/ 0 w 206850"/>
                  <a:gd name="csY8" fmla="*/ 76714 h 464645"/>
                  <a:gd name="csX9" fmla="*/ 0 w 206850"/>
                  <a:gd name="csY9" fmla="*/ 76714 h 464645"/>
                  <a:gd name="csX0" fmla="*/ 99684 w 206850"/>
                  <a:gd name="csY0" fmla="*/ 0 h 464645"/>
                  <a:gd name="csX1" fmla="*/ 206850 w 206850"/>
                  <a:gd name="csY1" fmla="*/ 76714 h 464645"/>
                  <a:gd name="csX2" fmla="*/ 206850 w 206850"/>
                  <a:gd name="csY2" fmla="*/ 76714 h 464645"/>
                  <a:gd name="csX3" fmla="*/ 206850 w 206850"/>
                  <a:gd name="csY3" fmla="*/ 361220 h 464645"/>
                  <a:gd name="csX4" fmla="*/ 103425 w 206850"/>
                  <a:gd name="csY4" fmla="*/ 464645 h 464645"/>
                  <a:gd name="csX5" fmla="*/ 103425 w 206850"/>
                  <a:gd name="csY5" fmla="*/ 464645 h 464645"/>
                  <a:gd name="csX6" fmla="*/ 0 w 206850"/>
                  <a:gd name="csY6" fmla="*/ 361220 h 464645"/>
                  <a:gd name="csX7" fmla="*/ 0 w 206850"/>
                  <a:gd name="csY7" fmla="*/ 76714 h 464645"/>
                  <a:gd name="csX8" fmla="*/ 0 w 206850"/>
                  <a:gd name="csY8" fmla="*/ 76714 h 464645"/>
                  <a:gd name="csX9" fmla="*/ 191124 w 206850"/>
                  <a:gd name="csY9" fmla="*/ 91440 h 464645"/>
                  <a:gd name="csX0" fmla="*/ 206850 w 206850"/>
                  <a:gd name="csY0" fmla="*/ 29944 h 417875"/>
                  <a:gd name="csX1" fmla="*/ 206850 w 206850"/>
                  <a:gd name="csY1" fmla="*/ 29944 h 417875"/>
                  <a:gd name="csX2" fmla="*/ 206850 w 206850"/>
                  <a:gd name="csY2" fmla="*/ 314450 h 417875"/>
                  <a:gd name="csX3" fmla="*/ 103425 w 206850"/>
                  <a:gd name="csY3" fmla="*/ 417875 h 417875"/>
                  <a:gd name="csX4" fmla="*/ 103425 w 206850"/>
                  <a:gd name="csY4" fmla="*/ 417875 h 417875"/>
                  <a:gd name="csX5" fmla="*/ 0 w 206850"/>
                  <a:gd name="csY5" fmla="*/ 314450 h 417875"/>
                  <a:gd name="csX6" fmla="*/ 0 w 206850"/>
                  <a:gd name="csY6" fmla="*/ 29944 h 417875"/>
                  <a:gd name="csX7" fmla="*/ 0 w 206850"/>
                  <a:gd name="csY7" fmla="*/ 29944 h 417875"/>
                  <a:gd name="csX8" fmla="*/ 191124 w 206850"/>
                  <a:gd name="csY8" fmla="*/ 44670 h 417875"/>
                  <a:gd name="csX0" fmla="*/ 206850 w 206850"/>
                  <a:gd name="csY0" fmla="*/ 29944 h 417875"/>
                  <a:gd name="csX1" fmla="*/ 206850 w 206850"/>
                  <a:gd name="csY1" fmla="*/ 314450 h 417875"/>
                  <a:gd name="csX2" fmla="*/ 103425 w 206850"/>
                  <a:gd name="csY2" fmla="*/ 417875 h 417875"/>
                  <a:gd name="csX3" fmla="*/ 103425 w 206850"/>
                  <a:gd name="csY3" fmla="*/ 417875 h 417875"/>
                  <a:gd name="csX4" fmla="*/ 0 w 206850"/>
                  <a:gd name="csY4" fmla="*/ 314450 h 417875"/>
                  <a:gd name="csX5" fmla="*/ 0 w 206850"/>
                  <a:gd name="csY5" fmla="*/ 29944 h 417875"/>
                  <a:gd name="csX6" fmla="*/ 0 w 206850"/>
                  <a:gd name="csY6" fmla="*/ 29944 h 417875"/>
                  <a:gd name="csX7" fmla="*/ 191124 w 206850"/>
                  <a:gd name="csY7" fmla="*/ 44670 h 417875"/>
                  <a:gd name="csX0" fmla="*/ 206850 w 206850"/>
                  <a:gd name="csY0" fmla="*/ 0 h 387931"/>
                  <a:gd name="csX1" fmla="*/ 206850 w 206850"/>
                  <a:gd name="csY1" fmla="*/ 284506 h 387931"/>
                  <a:gd name="csX2" fmla="*/ 103425 w 206850"/>
                  <a:gd name="csY2" fmla="*/ 387931 h 387931"/>
                  <a:gd name="csX3" fmla="*/ 103425 w 206850"/>
                  <a:gd name="csY3" fmla="*/ 387931 h 387931"/>
                  <a:gd name="csX4" fmla="*/ 0 w 206850"/>
                  <a:gd name="csY4" fmla="*/ 284506 h 387931"/>
                  <a:gd name="csX5" fmla="*/ 0 w 206850"/>
                  <a:gd name="csY5" fmla="*/ 0 h 387931"/>
                  <a:gd name="csX6" fmla="*/ 0 w 206850"/>
                  <a:gd name="csY6" fmla="*/ 0 h 387931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</a:cxnLst>
                <a:rect l="l" t="t" r="r" b="b"/>
                <a:pathLst>
                  <a:path w="206850" h="387931">
                    <a:moveTo>
                      <a:pt x="206850" y="0"/>
                    </a:moveTo>
                    <a:lnTo>
                      <a:pt x="206850" y="284506"/>
                    </a:lnTo>
                    <a:cubicBezTo>
                      <a:pt x="206850" y="341626"/>
                      <a:pt x="160545" y="387931"/>
                      <a:pt x="103425" y="387931"/>
                    </a:cubicBezTo>
                    <a:lnTo>
                      <a:pt x="103425" y="387931"/>
                    </a:lnTo>
                    <a:cubicBezTo>
                      <a:pt x="46305" y="387931"/>
                      <a:pt x="0" y="341626"/>
                      <a:pt x="0" y="284506"/>
                    </a:cubicBezTo>
                    <a:lnTo>
                      <a:pt x="0" y="0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ABB9C2EE-5087-A993-D81B-2670F01A71EE}"/>
                  </a:ext>
                </a:extLst>
              </p:cNvPr>
              <p:cNvSpPr/>
              <p:nvPr/>
            </p:nvSpPr>
            <p:spPr bwMode="auto">
              <a:xfrm>
                <a:off x="8051536" y="4476871"/>
                <a:ext cx="180020" cy="294535"/>
              </a:xfrm>
              <a:custGeom>
                <a:avLst/>
                <a:gdLst>
                  <a:gd name="csX0" fmla="*/ 46756 w 180020"/>
                  <a:gd name="csY0" fmla="*/ 0 h 294535"/>
                  <a:gd name="csX1" fmla="*/ 75471 w 180020"/>
                  <a:gd name="csY1" fmla="*/ 28715 h 294535"/>
                  <a:gd name="csX2" fmla="*/ 75471 w 180020"/>
                  <a:gd name="csY2" fmla="*/ 114515 h 294535"/>
                  <a:gd name="csX3" fmla="*/ 116678 w 180020"/>
                  <a:gd name="csY3" fmla="*/ 114515 h 294535"/>
                  <a:gd name="csX4" fmla="*/ 180020 w 180020"/>
                  <a:gd name="csY4" fmla="*/ 177857 h 294535"/>
                  <a:gd name="csX5" fmla="*/ 180020 w 180020"/>
                  <a:gd name="csY5" fmla="*/ 231193 h 294535"/>
                  <a:gd name="csX6" fmla="*/ 116678 w 180020"/>
                  <a:gd name="csY6" fmla="*/ 294535 h 294535"/>
                  <a:gd name="csX7" fmla="*/ 63342 w 180020"/>
                  <a:gd name="csY7" fmla="*/ 294535 h 294535"/>
                  <a:gd name="csX8" fmla="*/ 0 w 180020"/>
                  <a:gd name="csY8" fmla="*/ 231193 h 294535"/>
                  <a:gd name="csX9" fmla="*/ 0 w 180020"/>
                  <a:gd name="csY9" fmla="*/ 177857 h 294535"/>
                  <a:gd name="csX10" fmla="*/ 4978 w 180020"/>
                  <a:gd name="csY10" fmla="*/ 153202 h 294535"/>
                  <a:gd name="csX11" fmla="*/ 18041 w 180020"/>
                  <a:gd name="csY11" fmla="*/ 133826 h 294535"/>
                  <a:gd name="csX12" fmla="*/ 18041 w 180020"/>
                  <a:gd name="csY12" fmla="*/ 28715 h 294535"/>
                  <a:gd name="csX13" fmla="*/ 46756 w 180020"/>
                  <a:gd name="csY13" fmla="*/ 0 h 29453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</a:cxnLst>
                <a:rect l="l" t="t" r="r" b="b"/>
                <a:pathLst>
                  <a:path w="180020" h="294535">
                    <a:moveTo>
                      <a:pt x="46756" y="0"/>
                    </a:moveTo>
                    <a:cubicBezTo>
                      <a:pt x="62615" y="0"/>
                      <a:pt x="75471" y="12856"/>
                      <a:pt x="75471" y="28715"/>
                    </a:cubicBezTo>
                    <a:lnTo>
                      <a:pt x="75471" y="114515"/>
                    </a:lnTo>
                    <a:lnTo>
                      <a:pt x="116678" y="114515"/>
                    </a:lnTo>
                    <a:cubicBezTo>
                      <a:pt x="151661" y="114515"/>
                      <a:pt x="180020" y="142874"/>
                      <a:pt x="180020" y="177857"/>
                    </a:cubicBezTo>
                    <a:lnTo>
                      <a:pt x="180020" y="231193"/>
                    </a:lnTo>
                    <a:cubicBezTo>
                      <a:pt x="180020" y="266176"/>
                      <a:pt x="151661" y="294535"/>
                      <a:pt x="116678" y="294535"/>
                    </a:cubicBezTo>
                    <a:lnTo>
                      <a:pt x="63342" y="294535"/>
                    </a:lnTo>
                    <a:cubicBezTo>
                      <a:pt x="28359" y="294535"/>
                      <a:pt x="0" y="266176"/>
                      <a:pt x="0" y="231193"/>
                    </a:cubicBezTo>
                    <a:lnTo>
                      <a:pt x="0" y="177857"/>
                    </a:lnTo>
                    <a:cubicBezTo>
                      <a:pt x="0" y="169112"/>
                      <a:pt x="1773" y="160780"/>
                      <a:pt x="4978" y="153202"/>
                    </a:cubicBezTo>
                    <a:lnTo>
                      <a:pt x="18041" y="133826"/>
                    </a:lnTo>
                    <a:lnTo>
                      <a:pt x="18041" y="28715"/>
                    </a:lnTo>
                    <a:cubicBezTo>
                      <a:pt x="18041" y="12856"/>
                      <a:pt x="30897" y="0"/>
                      <a:pt x="46756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2" name="四角形: 上の 2 つの角を丸める 131">
                <a:extLst>
                  <a:ext uri="{FF2B5EF4-FFF2-40B4-BE49-F238E27FC236}">
                    <a16:creationId xmlns:a16="http://schemas.microsoft.com/office/drawing/2014/main" id="{1DD6AFB6-4CAA-4140-A6C4-18A0FDEB6C85}"/>
                  </a:ext>
                </a:extLst>
              </p:cNvPr>
              <p:cNvSpPr/>
              <p:nvPr/>
            </p:nvSpPr>
            <p:spPr bwMode="auto">
              <a:xfrm rot="1800000">
                <a:off x="7890940" y="4697085"/>
                <a:ext cx="198095" cy="552418"/>
              </a:xfrm>
              <a:custGeom>
                <a:avLst/>
                <a:gdLst>
                  <a:gd name="csX0" fmla="*/ 0 w 197260"/>
                  <a:gd name="csY0" fmla="*/ 0 h 588196"/>
                  <a:gd name="csX1" fmla="*/ 197260 w 197260"/>
                  <a:gd name="csY1" fmla="*/ 0 h 588196"/>
                  <a:gd name="csX2" fmla="*/ 197260 w 197260"/>
                  <a:gd name="csY2" fmla="*/ 0 h 588196"/>
                  <a:gd name="csX3" fmla="*/ 197260 w 197260"/>
                  <a:gd name="csY3" fmla="*/ 489566 h 588196"/>
                  <a:gd name="csX4" fmla="*/ 98630 w 197260"/>
                  <a:gd name="csY4" fmla="*/ 588196 h 588196"/>
                  <a:gd name="csX5" fmla="*/ 98630 w 197260"/>
                  <a:gd name="csY5" fmla="*/ 588196 h 588196"/>
                  <a:gd name="csX6" fmla="*/ 0 w 197260"/>
                  <a:gd name="csY6" fmla="*/ 489566 h 588196"/>
                  <a:gd name="csX7" fmla="*/ 0 w 197260"/>
                  <a:gd name="csY7" fmla="*/ 0 h 588196"/>
                  <a:gd name="csX8" fmla="*/ 0 w 197260"/>
                  <a:gd name="csY8" fmla="*/ 0 h 588196"/>
                  <a:gd name="csX0" fmla="*/ 835 w 198095"/>
                  <a:gd name="csY0" fmla="*/ 0 h 588196"/>
                  <a:gd name="csX1" fmla="*/ 198095 w 198095"/>
                  <a:gd name="csY1" fmla="*/ 0 h 588196"/>
                  <a:gd name="csX2" fmla="*/ 198095 w 198095"/>
                  <a:gd name="csY2" fmla="*/ 0 h 588196"/>
                  <a:gd name="csX3" fmla="*/ 198095 w 198095"/>
                  <a:gd name="csY3" fmla="*/ 489566 h 588196"/>
                  <a:gd name="csX4" fmla="*/ 99465 w 198095"/>
                  <a:gd name="csY4" fmla="*/ 588196 h 588196"/>
                  <a:gd name="csX5" fmla="*/ 99465 w 198095"/>
                  <a:gd name="csY5" fmla="*/ 588196 h 588196"/>
                  <a:gd name="csX6" fmla="*/ 835 w 198095"/>
                  <a:gd name="csY6" fmla="*/ 489566 h 588196"/>
                  <a:gd name="csX7" fmla="*/ 0 w 198095"/>
                  <a:gd name="csY7" fmla="*/ 321284 h 588196"/>
                  <a:gd name="csX8" fmla="*/ 835 w 198095"/>
                  <a:gd name="csY8" fmla="*/ 0 h 588196"/>
                  <a:gd name="csX9" fmla="*/ 835 w 198095"/>
                  <a:gd name="csY9" fmla="*/ 0 h 588196"/>
                  <a:gd name="csX0" fmla="*/ 8240 w 205500"/>
                  <a:gd name="csY0" fmla="*/ 0 h 588196"/>
                  <a:gd name="csX1" fmla="*/ 205500 w 205500"/>
                  <a:gd name="csY1" fmla="*/ 0 h 588196"/>
                  <a:gd name="csX2" fmla="*/ 205500 w 205500"/>
                  <a:gd name="csY2" fmla="*/ 0 h 588196"/>
                  <a:gd name="csX3" fmla="*/ 205500 w 205500"/>
                  <a:gd name="csY3" fmla="*/ 489566 h 588196"/>
                  <a:gd name="csX4" fmla="*/ 106870 w 205500"/>
                  <a:gd name="csY4" fmla="*/ 588196 h 588196"/>
                  <a:gd name="csX5" fmla="*/ 106870 w 205500"/>
                  <a:gd name="csY5" fmla="*/ 588196 h 588196"/>
                  <a:gd name="csX6" fmla="*/ 8240 w 205500"/>
                  <a:gd name="csY6" fmla="*/ 489566 h 588196"/>
                  <a:gd name="csX7" fmla="*/ 5538 w 205500"/>
                  <a:gd name="csY7" fmla="*/ 432347 h 588196"/>
                  <a:gd name="csX8" fmla="*/ 7405 w 205500"/>
                  <a:gd name="csY8" fmla="*/ 321284 h 588196"/>
                  <a:gd name="csX9" fmla="*/ 8240 w 205500"/>
                  <a:gd name="csY9" fmla="*/ 0 h 588196"/>
                  <a:gd name="csX10" fmla="*/ 8240 w 205500"/>
                  <a:gd name="csY10" fmla="*/ 0 h 588196"/>
                  <a:gd name="csX0" fmla="*/ 3442 w 203404"/>
                  <a:gd name="csY0" fmla="*/ 432347 h 588196"/>
                  <a:gd name="csX1" fmla="*/ 5309 w 203404"/>
                  <a:gd name="csY1" fmla="*/ 321284 h 588196"/>
                  <a:gd name="csX2" fmla="*/ 6144 w 203404"/>
                  <a:gd name="csY2" fmla="*/ 0 h 588196"/>
                  <a:gd name="csX3" fmla="*/ 6144 w 203404"/>
                  <a:gd name="csY3" fmla="*/ 0 h 588196"/>
                  <a:gd name="csX4" fmla="*/ 203404 w 203404"/>
                  <a:gd name="csY4" fmla="*/ 0 h 588196"/>
                  <a:gd name="csX5" fmla="*/ 203404 w 203404"/>
                  <a:gd name="csY5" fmla="*/ 0 h 588196"/>
                  <a:gd name="csX6" fmla="*/ 203404 w 203404"/>
                  <a:gd name="csY6" fmla="*/ 489566 h 588196"/>
                  <a:gd name="csX7" fmla="*/ 104774 w 203404"/>
                  <a:gd name="csY7" fmla="*/ 588196 h 588196"/>
                  <a:gd name="csX8" fmla="*/ 104774 w 203404"/>
                  <a:gd name="csY8" fmla="*/ 588196 h 588196"/>
                  <a:gd name="csX9" fmla="*/ 6144 w 203404"/>
                  <a:gd name="csY9" fmla="*/ 489566 h 588196"/>
                  <a:gd name="csX10" fmla="*/ 94882 w 203404"/>
                  <a:gd name="csY10" fmla="*/ 523787 h 588196"/>
                  <a:gd name="csX0" fmla="*/ 5309 w 203404"/>
                  <a:gd name="csY0" fmla="*/ 321284 h 588196"/>
                  <a:gd name="csX1" fmla="*/ 6144 w 203404"/>
                  <a:gd name="csY1" fmla="*/ 0 h 588196"/>
                  <a:gd name="csX2" fmla="*/ 6144 w 203404"/>
                  <a:gd name="csY2" fmla="*/ 0 h 588196"/>
                  <a:gd name="csX3" fmla="*/ 203404 w 203404"/>
                  <a:gd name="csY3" fmla="*/ 0 h 588196"/>
                  <a:gd name="csX4" fmla="*/ 203404 w 203404"/>
                  <a:gd name="csY4" fmla="*/ 0 h 588196"/>
                  <a:gd name="csX5" fmla="*/ 203404 w 203404"/>
                  <a:gd name="csY5" fmla="*/ 489566 h 588196"/>
                  <a:gd name="csX6" fmla="*/ 104774 w 203404"/>
                  <a:gd name="csY6" fmla="*/ 588196 h 588196"/>
                  <a:gd name="csX7" fmla="*/ 104774 w 203404"/>
                  <a:gd name="csY7" fmla="*/ 588196 h 588196"/>
                  <a:gd name="csX8" fmla="*/ 6144 w 203404"/>
                  <a:gd name="csY8" fmla="*/ 489566 h 588196"/>
                  <a:gd name="csX9" fmla="*/ 94882 w 203404"/>
                  <a:gd name="csY9" fmla="*/ 523787 h 588196"/>
                  <a:gd name="csX0" fmla="*/ 0 w 198095"/>
                  <a:gd name="csY0" fmla="*/ 321284 h 588196"/>
                  <a:gd name="csX1" fmla="*/ 835 w 198095"/>
                  <a:gd name="csY1" fmla="*/ 0 h 588196"/>
                  <a:gd name="csX2" fmla="*/ 835 w 198095"/>
                  <a:gd name="csY2" fmla="*/ 0 h 588196"/>
                  <a:gd name="csX3" fmla="*/ 198095 w 198095"/>
                  <a:gd name="csY3" fmla="*/ 0 h 588196"/>
                  <a:gd name="csX4" fmla="*/ 198095 w 198095"/>
                  <a:gd name="csY4" fmla="*/ 0 h 588196"/>
                  <a:gd name="csX5" fmla="*/ 198095 w 198095"/>
                  <a:gd name="csY5" fmla="*/ 489566 h 588196"/>
                  <a:gd name="csX6" fmla="*/ 99465 w 198095"/>
                  <a:gd name="csY6" fmla="*/ 588196 h 588196"/>
                  <a:gd name="csX7" fmla="*/ 99465 w 198095"/>
                  <a:gd name="csY7" fmla="*/ 588196 h 588196"/>
                  <a:gd name="csX8" fmla="*/ 835 w 198095"/>
                  <a:gd name="csY8" fmla="*/ 489566 h 588196"/>
                  <a:gd name="csX0" fmla="*/ 0 w 198095"/>
                  <a:gd name="csY0" fmla="*/ 321284 h 588196"/>
                  <a:gd name="csX1" fmla="*/ 835 w 198095"/>
                  <a:gd name="csY1" fmla="*/ 0 h 588196"/>
                  <a:gd name="csX2" fmla="*/ 835 w 198095"/>
                  <a:gd name="csY2" fmla="*/ 0 h 588196"/>
                  <a:gd name="csX3" fmla="*/ 198095 w 198095"/>
                  <a:gd name="csY3" fmla="*/ 0 h 588196"/>
                  <a:gd name="csX4" fmla="*/ 198095 w 198095"/>
                  <a:gd name="csY4" fmla="*/ 0 h 588196"/>
                  <a:gd name="csX5" fmla="*/ 198095 w 198095"/>
                  <a:gd name="csY5" fmla="*/ 489566 h 588196"/>
                  <a:gd name="csX6" fmla="*/ 99465 w 198095"/>
                  <a:gd name="csY6" fmla="*/ 588196 h 588196"/>
                  <a:gd name="csX7" fmla="*/ 99465 w 198095"/>
                  <a:gd name="csY7" fmla="*/ 588196 h 58819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</a:cxnLst>
                <a:rect l="l" t="t" r="r" b="b"/>
                <a:pathLst>
                  <a:path w="198095" h="588196">
                    <a:moveTo>
                      <a:pt x="0" y="321284"/>
                    </a:moveTo>
                    <a:cubicBezTo>
                      <a:pt x="278" y="214189"/>
                      <a:pt x="557" y="107095"/>
                      <a:pt x="835" y="0"/>
                    </a:cubicBezTo>
                    <a:lnTo>
                      <a:pt x="835" y="0"/>
                    </a:lnTo>
                    <a:lnTo>
                      <a:pt x="198095" y="0"/>
                    </a:lnTo>
                    <a:lnTo>
                      <a:pt x="198095" y="0"/>
                    </a:lnTo>
                    <a:lnTo>
                      <a:pt x="198095" y="489566"/>
                    </a:lnTo>
                    <a:cubicBezTo>
                      <a:pt x="198095" y="544038"/>
                      <a:pt x="153937" y="588196"/>
                      <a:pt x="99465" y="588196"/>
                    </a:cubicBezTo>
                    <a:lnTo>
                      <a:pt x="99465" y="588196"/>
                    </a:lnTo>
                  </a:path>
                </a:pathLst>
              </a:custGeom>
              <a:solidFill>
                <a:srgbClr val="0070C0"/>
              </a:solidFill>
              <a:ln w="38100" cap="rnd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3" name="角丸四角形 4">
                <a:extLst>
                  <a:ext uri="{FF2B5EF4-FFF2-40B4-BE49-F238E27FC236}">
                    <a16:creationId xmlns:a16="http://schemas.microsoft.com/office/drawing/2014/main" id="{F6B73C7D-601F-B582-1F6B-6B78E2D9F338}"/>
                  </a:ext>
                </a:extLst>
              </p:cNvPr>
              <p:cNvSpPr/>
              <p:nvPr/>
            </p:nvSpPr>
            <p:spPr>
              <a:xfrm rot="2441923">
                <a:off x="7843234" y="4930344"/>
                <a:ext cx="331596" cy="289921"/>
              </a:xfrm>
              <a:custGeom>
                <a:avLst/>
                <a:gdLst/>
                <a:ahLst/>
                <a:cxnLst/>
                <a:rect l="l" t="t" r="r" b="b"/>
                <a:pathLst>
                  <a:path w="838017" h="675821">
                    <a:moveTo>
                      <a:pt x="1806" y="546257"/>
                    </a:moveTo>
                    <a:cubicBezTo>
                      <a:pt x="3887" y="538748"/>
                      <a:pt x="7706" y="531559"/>
                      <a:pt x="12952" y="525074"/>
                    </a:cubicBezTo>
                    <a:cubicBezTo>
                      <a:pt x="23444" y="512103"/>
                      <a:pt x="39645" y="501946"/>
                      <a:pt x="59067" y="497678"/>
                    </a:cubicBezTo>
                    <a:lnTo>
                      <a:pt x="100244" y="488628"/>
                    </a:lnTo>
                    <a:cubicBezTo>
                      <a:pt x="77229" y="484370"/>
                      <a:pt x="59450" y="469415"/>
                      <a:pt x="54928" y="448841"/>
                    </a:cubicBezTo>
                    <a:cubicBezTo>
                      <a:pt x="53222" y="441079"/>
                      <a:pt x="53565" y="433251"/>
                      <a:pt x="55646" y="425743"/>
                    </a:cubicBezTo>
                    <a:cubicBezTo>
                      <a:pt x="57727" y="418235"/>
                      <a:pt x="61546" y="411045"/>
                      <a:pt x="66792" y="404560"/>
                    </a:cubicBezTo>
                    <a:cubicBezTo>
                      <a:pt x="77284" y="391589"/>
                      <a:pt x="93485" y="381432"/>
                      <a:pt x="112907" y="377164"/>
                    </a:cubicBezTo>
                    <a:lnTo>
                      <a:pt x="269211" y="342814"/>
                    </a:lnTo>
                    <a:lnTo>
                      <a:pt x="382846" y="271062"/>
                    </a:lnTo>
                    <a:lnTo>
                      <a:pt x="390224" y="262465"/>
                    </a:lnTo>
                    <a:lnTo>
                      <a:pt x="282312" y="262465"/>
                    </a:lnTo>
                    <a:cubicBezTo>
                      <a:pt x="245819" y="262465"/>
                      <a:pt x="216235" y="232881"/>
                      <a:pt x="216235" y="196388"/>
                    </a:cubicBezTo>
                    <a:cubicBezTo>
                      <a:pt x="216235" y="159895"/>
                      <a:pt x="245819" y="130311"/>
                      <a:pt x="282312" y="130311"/>
                    </a:cubicBezTo>
                    <a:lnTo>
                      <a:pt x="503642" y="130311"/>
                    </a:lnTo>
                    <a:lnTo>
                      <a:pt x="569841" y="53175"/>
                    </a:lnTo>
                    <a:cubicBezTo>
                      <a:pt x="624682" y="-10726"/>
                      <a:pt x="720942" y="-18071"/>
                      <a:pt x="784843" y="36770"/>
                    </a:cubicBezTo>
                    <a:cubicBezTo>
                      <a:pt x="848744" y="91611"/>
                      <a:pt x="856088" y="187871"/>
                      <a:pt x="801247" y="251772"/>
                    </a:cubicBezTo>
                    <a:lnTo>
                      <a:pt x="681089" y="391780"/>
                    </a:lnTo>
                    <a:cubicBezTo>
                      <a:pt x="679648" y="396559"/>
                      <a:pt x="676708" y="400708"/>
                      <a:pt x="673163" y="404611"/>
                    </a:cubicBezTo>
                    <a:lnTo>
                      <a:pt x="617412" y="465976"/>
                    </a:lnTo>
                    <a:cubicBezTo>
                      <a:pt x="612560" y="471630"/>
                      <a:pt x="607708" y="477284"/>
                      <a:pt x="602855" y="482938"/>
                    </a:cubicBezTo>
                    <a:lnTo>
                      <a:pt x="602376" y="482526"/>
                    </a:lnTo>
                    <a:lnTo>
                      <a:pt x="509362" y="584907"/>
                    </a:lnTo>
                    <a:lnTo>
                      <a:pt x="503806" y="589185"/>
                    </a:lnTo>
                    <a:cubicBezTo>
                      <a:pt x="503731" y="589270"/>
                      <a:pt x="503653" y="589353"/>
                      <a:pt x="503527" y="589400"/>
                    </a:cubicBezTo>
                    <a:cubicBezTo>
                      <a:pt x="499562" y="594136"/>
                      <a:pt x="494458" y="597554"/>
                      <a:pt x="488983" y="600075"/>
                    </a:cubicBezTo>
                    <a:cubicBezTo>
                      <a:pt x="487735" y="601735"/>
                      <a:pt x="486011" y="602682"/>
                      <a:pt x="484229" y="603564"/>
                    </a:cubicBezTo>
                    <a:lnTo>
                      <a:pt x="353095" y="668557"/>
                    </a:lnTo>
                    <a:cubicBezTo>
                      <a:pt x="322704" y="683620"/>
                      <a:pt x="287495" y="674503"/>
                      <a:pt x="274455" y="648193"/>
                    </a:cubicBezTo>
                    <a:lnTo>
                      <a:pt x="271614" y="636113"/>
                    </a:lnTo>
                    <a:lnTo>
                      <a:pt x="211767" y="663394"/>
                    </a:lnTo>
                    <a:cubicBezTo>
                      <a:pt x="175579" y="679891"/>
                      <a:pt x="135552" y="669814"/>
                      <a:pt x="122366" y="640886"/>
                    </a:cubicBezTo>
                    <a:cubicBezTo>
                      <a:pt x="116659" y="628368"/>
                      <a:pt x="116914" y="614371"/>
                      <a:pt x="122875" y="601528"/>
                    </a:cubicBezTo>
                    <a:lnTo>
                      <a:pt x="83777" y="610120"/>
                    </a:lnTo>
                    <a:cubicBezTo>
                      <a:pt x="44933" y="618656"/>
                      <a:pt x="7912" y="600405"/>
                      <a:pt x="1088" y="569355"/>
                    </a:cubicBezTo>
                    <a:cubicBezTo>
                      <a:pt x="-618" y="561593"/>
                      <a:pt x="-275" y="553765"/>
                      <a:pt x="1806" y="546257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4" name="フリーフォーム: 図形 53">
                <a:extLst>
                  <a:ext uri="{FF2B5EF4-FFF2-40B4-BE49-F238E27FC236}">
                    <a16:creationId xmlns:a16="http://schemas.microsoft.com/office/drawing/2014/main" id="{8AA65682-BB3B-6B93-49FE-5AD1BBA212FC}"/>
                  </a:ext>
                </a:extLst>
              </p:cNvPr>
              <p:cNvSpPr/>
              <p:nvPr/>
            </p:nvSpPr>
            <p:spPr bwMode="auto">
              <a:xfrm rot="17100000">
                <a:off x="8119641" y="4787981"/>
                <a:ext cx="451771" cy="482059"/>
              </a:xfrm>
              <a:custGeom>
                <a:avLst/>
                <a:gdLst>
                  <a:gd name="csX0" fmla="*/ 547069 w 555196"/>
                  <a:gd name="csY0" fmla="*/ 336502 h 482059"/>
                  <a:gd name="csX1" fmla="*/ 555196 w 555196"/>
                  <a:gd name="csY1" fmla="*/ 376760 h 482059"/>
                  <a:gd name="csX2" fmla="*/ 451771 w 555196"/>
                  <a:gd name="csY2" fmla="*/ 480185 h 482059"/>
                  <a:gd name="csX3" fmla="*/ 107730 w 555196"/>
                  <a:gd name="csY3" fmla="*/ 480185 h 482059"/>
                  <a:gd name="csX4" fmla="*/ 98449 w 555196"/>
                  <a:gd name="csY4" fmla="*/ 482059 h 482059"/>
                  <a:gd name="csX5" fmla="*/ 98450 w 555196"/>
                  <a:gd name="csY5" fmla="*/ 482058 h 482059"/>
                  <a:gd name="csX6" fmla="*/ 0 w 555196"/>
                  <a:gd name="csY6" fmla="*/ 383608 h 482059"/>
                  <a:gd name="csX7" fmla="*/ 0 w 555196"/>
                  <a:gd name="csY7" fmla="*/ 0 h 482059"/>
                  <a:gd name="csX8" fmla="*/ 196899 w 555196"/>
                  <a:gd name="csY8" fmla="*/ 0 h 482059"/>
                  <a:gd name="csX9" fmla="*/ 196899 w 555196"/>
                  <a:gd name="csY9" fmla="*/ 273335 h 482059"/>
                  <a:gd name="csX10" fmla="*/ 451771 w 555196"/>
                  <a:gd name="csY10" fmla="*/ 273335 h 482059"/>
                  <a:gd name="csX11" fmla="*/ 547069 w 555196"/>
                  <a:gd name="csY11" fmla="*/ 336502 h 482059"/>
                  <a:gd name="csX0" fmla="*/ 555196 w 646636"/>
                  <a:gd name="csY0" fmla="*/ 376760 h 482059"/>
                  <a:gd name="csX1" fmla="*/ 451771 w 646636"/>
                  <a:gd name="csY1" fmla="*/ 480185 h 482059"/>
                  <a:gd name="csX2" fmla="*/ 107730 w 646636"/>
                  <a:gd name="csY2" fmla="*/ 480185 h 482059"/>
                  <a:gd name="csX3" fmla="*/ 98449 w 646636"/>
                  <a:gd name="csY3" fmla="*/ 482059 h 482059"/>
                  <a:gd name="csX4" fmla="*/ 98450 w 646636"/>
                  <a:gd name="csY4" fmla="*/ 482058 h 482059"/>
                  <a:gd name="csX5" fmla="*/ 0 w 646636"/>
                  <a:gd name="csY5" fmla="*/ 383608 h 482059"/>
                  <a:gd name="csX6" fmla="*/ 0 w 646636"/>
                  <a:gd name="csY6" fmla="*/ 0 h 482059"/>
                  <a:gd name="csX7" fmla="*/ 196899 w 646636"/>
                  <a:gd name="csY7" fmla="*/ 0 h 482059"/>
                  <a:gd name="csX8" fmla="*/ 196899 w 646636"/>
                  <a:gd name="csY8" fmla="*/ 273335 h 482059"/>
                  <a:gd name="csX9" fmla="*/ 451771 w 646636"/>
                  <a:gd name="csY9" fmla="*/ 273335 h 482059"/>
                  <a:gd name="csX10" fmla="*/ 547069 w 646636"/>
                  <a:gd name="csY10" fmla="*/ 336502 h 482059"/>
                  <a:gd name="csX11" fmla="*/ 646636 w 646636"/>
                  <a:gd name="csY11" fmla="*/ 468200 h 482059"/>
                  <a:gd name="csX0" fmla="*/ 555196 w 555196"/>
                  <a:gd name="csY0" fmla="*/ 376760 h 482059"/>
                  <a:gd name="csX1" fmla="*/ 451771 w 555196"/>
                  <a:gd name="csY1" fmla="*/ 480185 h 482059"/>
                  <a:gd name="csX2" fmla="*/ 107730 w 555196"/>
                  <a:gd name="csY2" fmla="*/ 480185 h 482059"/>
                  <a:gd name="csX3" fmla="*/ 98449 w 555196"/>
                  <a:gd name="csY3" fmla="*/ 482059 h 482059"/>
                  <a:gd name="csX4" fmla="*/ 98450 w 555196"/>
                  <a:gd name="csY4" fmla="*/ 482058 h 482059"/>
                  <a:gd name="csX5" fmla="*/ 0 w 555196"/>
                  <a:gd name="csY5" fmla="*/ 383608 h 482059"/>
                  <a:gd name="csX6" fmla="*/ 0 w 555196"/>
                  <a:gd name="csY6" fmla="*/ 0 h 482059"/>
                  <a:gd name="csX7" fmla="*/ 196899 w 555196"/>
                  <a:gd name="csY7" fmla="*/ 0 h 482059"/>
                  <a:gd name="csX8" fmla="*/ 196899 w 555196"/>
                  <a:gd name="csY8" fmla="*/ 273335 h 482059"/>
                  <a:gd name="csX9" fmla="*/ 451771 w 555196"/>
                  <a:gd name="csY9" fmla="*/ 273335 h 482059"/>
                  <a:gd name="csX10" fmla="*/ 547069 w 555196"/>
                  <a:gd name="csY10" fmla="*/ 336502 h 482059"/>
                  <a:gd name="csX0" fmla="*/ 451771 w 547069"/>
                  <a:gd name="csY0" fmla="*/ 480185 h 482059"/>
                  <a:gd name="csX1" fmla="*/ 107730 w 547069"/>
                  <a:gd name="csY1" fmla="*/ 480185 h 482059"/>
                  <a:gd name="csX2" fmla="*/ 98449 w 547069"/>
                  <a:gd name="csY2" fmla="*/ 482059 h 482059"/>
                  <a:gd name="csX3" fmla="*/ 98450 w 547069"/>
                  <a:gd name="csY3" fmla="*/ 482058 h 482059"/>
                  <a:gd name="csX4" fmla="*/ 0 w 547069"/>
                  <a:gd name="csY4" fmla="*/ 383608 h 482059"/>
                  <a:gd name="csX5" fmla="*/ 0 w 547069"/>
                  <a:gd name="csY5" fmla="*/ 0 h 482059"/>
                  <a:gd name="csX6" fmla="*/ 196899 w 547069"/>
                  <a:gd name="csY6" fmla="*/ 0 h 482059"/>
                  <a:gd name="csX7" fmla="*/ 196899 w 547069"/>
                  <a:gd name="csY7" fmla="*/ 273335 h 482059"/>
                  <a:gd name="csX8" fmla="*/ 451771 w 547069"/>
                  <a:gd name="csY8" fmla="*/ 273335 h 482059"/>
                  <a:gd name="csX9" fmla="*/ 547069 w 547069"/>
                  <a:gd name="csY9" fmla="*/ 336502 h 482059"/>
                  <a:gd name="csX0" fmla="*/ 451771 w 451771"/>
                  <a:gd name="csY0" fmla="*/ 480185 h 482059"/>
                  <a:gd name="csX1" fmla="*/ 107730 w 451771"/>
                  <a:gd name="csY1" fmla="*/ 480185 h 482059"/>
                  <a:gd name="csX2" fmla="*/ 98449 w 451771"/>
                  <a:gd name="csY2" fmla="*/ 482059 h 482059"/>
                  <a:gd name="csX3" fmla="*/ 98450 w 451771"/>
                  <a:gd name="csY3" fmla="*/ 482058 h 482059"/>
                  <a:gd name="csX4" fmla="*/ 0 w 451771"/>
                  <a:gd name="csY4" fmla="*/ 383608 h 482059"/>
                  <a:gd name="csX5" fmla="*/ 0 w 451771"/>
                  <a:gd name="csY5" fmla="*/ 0 h 482059"/>
                  <a:gd name="csX6" fmla="*/ 196899 w 451771"/>
                  <a:gd name="csY6" fmla="*/ 0 h 482059"/>
                  <a:gd name="csX7" fmla="*/ 196899 w 451771"/>
                  <a:gd name="csY7" fmla="*/ 273335 h 482059"/>
                  <a:gd name="csX8" fmla="*/ 451771 w 451771"/>
                  <a:gd name="csY8" fmla="*/ 273335 h 482059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451771" h="482059">
                    <a:moveTo>
                      <a:pt x="451771" y="480185"/>
                    </a:moveTo>
                    <a:lnTo>
                      <a:pt x="107730" y="480185"/>
                    </a:lnTo>
                    <a:lnTo>
                      <a:pt x="98449" y="482059"/>
                    </a:lnTo>
                    <a:lnTo>
                      <a:pt x="98450" y="482058"/>
                    </a:lnTo>
                    <a:cubicBezTo>
                      <a:pt x="44078" y="482058"/>
                      <a:pt x="0" y="437980"/>
                      <a:pt x="0" y="383608"/>
                    </a:cubicBezTo>
                    <a:lnTo>
                      <a:pt x="0" y="0"/>
                    </a:lnTo>
                    <a:lnTo>
                      <a:pt x="196899" y="0"/>
                    </a:lnTo>
                    <a:lnTo>
                      <a:pt x="196899" y="273335"/>
                    </a:lnTo>
                    <a:lnTo>
                      <a:pt x="451771" y="273335"/>
                    </a:lnTo>
                  </a:path>
                </a:pathLst>
              </a:custGeom>
              <a:solidFill>
                <a:srgbClr val="0070C0"/>
              </a:solidFill>
              <a:ln w="38100" cap="rnd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5" name="月 54">
                <a:extLst>
                  <a:ext uri="{FF2B5EF4-FFF2-40B4-BE49-F238E27FC236}">
                    <a16:creationId xmlns:a16="http://schemas.microsoft.com/office/drawing/2014/main" id="{D0451307-48B7-BC37-4C12-9DB4188B6D25}"/>
                  </a:ext>
                </a:extLst>
              </p:cNvPr>
              <p:cNvSpPr/>
              <p:nvPr/>
            </p:nvSpPr>
            <p:spPr bwMode="auto">
              <a:xfrm rot="3600000">
                <a:off x="7838505" y="3338064"/>
                <a:ext cx="390560" cy="938013"/>
              </a:xfrm>
              <a:prstGeom prst="moon">
                <a:avLst>
                  <a:gd name="adj" fmla="val 73136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6" name="月 55">
                <a:extLst>
                  <a:ext uri="{FF2B5EF4-FFF2-40B4-BE49-F238E27FC236}">
                    <a16:creationId xmlns:a16="http://schemas.microsoft.com/office/drawing/2014/main" id="{1D8D098F-0F73-3D26-B042-7C1FC0F59B89}"/>
                  </a:ext>
                </a:extLst>
              </p:cNvPr>
              <p:cNvSpPr/>
              <p:nvPr/>
            </p:nvSpPr>
            <p:spPr bwMode="auto">
              <a:xfrm rot="8196493">
                <a:off x="8431792" y="3485354"/>
                <a:ext cx="278102" cy="751183"/>
              </a:xfrm>
              <a:prstGeom prst="moon">
                <a:avLst>
                  <a:gd name="adj" fmla="val 5912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7" name="月 56">
                <a:extLst>
                  <a:ext uri="{FF2B5EF4-FFF2-40B4-BE49-F238E27FC236}">
                    <a16:creationId xmlns:a16="http://schemas.microsoft.com/office/drawing/2014/main" id="{26C0481D-0CAE-7FF6-8926-606573421476}"/>
                  </a:ext>
                </a:extLst>
              </p:cNvPr>
              <p:cNvSpPr/>
              <p:nvPr/>
            </p:nvSpPr>
            <p:spPr bwMode="auto">
              <a:xfrm rot="2700000">
                <a:off x="7943386" y="3632367"/>
                <a:ext cx="177237" cy="420751"/>
              </a:xfrm>
              <a:prstGeom prst="moon">
                <a:avLst>
                  <a:gd name="adj" fmla="val 73136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8" name="月 57">
                <a:extLst>
                  <a:ext uri="{FF2B5EF4-FFF2-40B4-BE49-F238E27FC236}">
                    <a16:creationId xmlns:a16="http://schemas.microsoft.com/office/drawing/2014/main" id="{5584BAB4-E0EE-3D4B-F624-D51D35BC85D0}"/>
                  </a:ext>
                </a:extLst>
              </p:cNvPr>
              <p:cNvSpPr/>
              <p:nvPr/>
            </p:nvSpPr>
            <p:spPr bwMode="auto">
              <a:xfrm rot="3448733">
                <a:off x="8145443" y="3587030"/>
                <a:ext cx="177237" cy="420751"/>
              </a:xfrm>
              <a:prstGeom prst="moon">
                <a:avLst>
                  <a:gd name="adj" fmla="val 73136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9" name="楕円 58">
                <a:extLst>
                  <a:ext uri="{FF2B5EF4-FFF2-40B4-BE49-F238E27FC236}">
                    <a16:creationId xmlns:a16="http://schemas.microsoft.com/office/drawing/2014/main" id="{0E2E8E60-E4C5-2A39-3427-329362370388}"/>
                  </a:ext>
                </a:extLst>
              </p:cNvPr>
              <p:cNvSpPr/>
              <p:nvPr/>
            </p:nvSpPr>
            <p:spPr bwMode="auto">
              <a:xfrm>
                <a:off x="8398581" y="4096392"/>
                <a:ext cx="117247" cy="168287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0" name="楕円 59">
                <a:extLst>
                  <a:ext uri="{FF2B5EF4-FFF2-40B4-BE49-F238E27FC236}">
                    <a16:creationId xmlns:a16="http://schemas.microsoft.com/office/drawing/2014/main" id="{7E96DE5D-3B7F-EB6C-5A8B-5F8317496392}"/>
                  </a:ext>
                </a:extLst>
              </p:cNvPr>
              <p:cNvSpPr/>
              <p:nvPr/>
            </p:nvSpPr>
            <p:spPr bwMode="auto">
              <a:xfrm>
                <a:off x="7925506" y="4096392"/>
                <a:ext cx="117247" cy="168287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1" name="月 60">
                <a:extLst>
                  <a:ext uri="{FF2B5EF4-FFF2-40B4-BE49-F238E27FC236}">
                    <a16:creationId xmlns:a16="http://schemas.microsoft.com/office/drawing/2014/main" id="{D27FB702-AEE4-82D4-9AD0-DCEE168A0C8A}"/>
                  </a:ext>
                </a:extLst>
              </p:cNvPr>
              <p:cNvSpPr/>
              <p:nvPr/>
            </p:nvSpPr>
            <p:spPr bwMode="auto">
              <a:xfrm rot="17100000">
                <a:off x="8412469" y="3892529"/>
                <a:ext cx="45719" cy="230535"/>
              </a:xfrm>
              <a:prstGeom prst="moon">
                <a:avLst>
                  <a:gd name="adj" fmla="val 55729"/>
                </a:avLst>
              </a:prstGeom>
              <a:solidFill>
                <a:schemeClr val="tx1"/>
              </a:solidFill>
              <a:ln w="9525" cap="rnd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2" name="月 61">
                <a:extLst>
                  <a:ext uri="{FF2B5EF4-FFF2-40B4-BE49-F238E27FC236}">
                    <a16:creationId xmlns:a16="http://schemas.microsoft.com/office/drawing/2014/main" id="{FD58EC32-E055-B987-F926-0EB23818CC0D}"/>
                  </a:ext>
                </a:extLst>
              </p:cNvPr>
              <p:cNvSpPr/>
              <p:nvPr/>
            </p:nvSpPr>
            <p:spPr bwMode="auto">
              <a:xfrm rot="15300000">
                <a:off x="7974319" y="3892530"/>
                <a:ext cx="45719" cy="230535"/>
              </a:xfrm>
              <a:prstGeom prst="moon">
                <a:avLst>
                  <a:gd name="adj" fmla="val 55729"/>
                </a:avLst>
              </a:prstGeom>
              <a:solidFill>
                <a:schemeClr val="tx1"/>
              </a:solidFill>
              <a:ln w="9525" cap="rnd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25B1415A-7581-FEC5-E25D-0F5EC34FA78E}"/>
              </a:ext>
            </a:extLst>
          </p:cNvPr>
          <p:cNvSpPr txBox="1"/>
          <p:nvPr/>
        </p:nvSpPr>
        <p:spPr>
          <a:xfrm>
            <a:off x="255464" y="8408562"/>
            <a:ext cx="634707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コートの取り違えが増えております。ご自身のコートかどうか、タグやポケットの中などをチェックしてからお持ち帰りください。</a:t>
            </a:r>
            <a:endParaRPr kumimoji="1" lang="ja-JP" altLang="en-US" sz="2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79" name="テキスト ボックス 178">
            <a:extLst>
              <a:ext uri="{FF2B5EF4-FFF2-40B4-BE49-F238E27FC236}">
                <a16:creationId xmlns:a16="http://schemas.microsoft.com/office/drawing/2014/main" id="{1AFF5CF6-0072-8044-A3CA-113F5EB1C154}"/>
              </a:ext>
            </a:extLst>
          </p:cNvPr>
          <p:cNvSpPr txBox="1"/>
          <p:nvPr/>
        </p:nvSpPr>
        <p:spPr>
          <a:xfrm>
            <a:off x="3329648" y="5076808"/>
            <a:ext cx="283514" cy="488702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？</a:t>
            </a:r>
          </a:p>
        </p:txBody>
      </p:sp>
    </p:spTree>
    <p:extLst>
      <p:ext uri="{BB962C8B-B14F-4D97-AF65-F5344CB8AC3E}">
        <p14:creationId xmlns:p14="http://schemas.microsoft.com/office/powerpoint/2010/main" val="310458938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347</TotalTime>
  <Words>87</Words>
  <Application>Microsoft Office PowerPoint</Application>
  <PresentationFormat>A4 210 x 297 mm</PresentationFormat>
  <Paragraphs>13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コートのお間違いにご注意くださいの貼り紙</dc:title>
  <dc:subject>コートのお間違いにご注意くださいの貼り紙</dc:subject>
  <dc:creator>でじけろお</dc:creator>
  <cp:lastModifiedBy>Keroo</cp:lastModifiedBy>
  <cp:revision>1</cp:revision>
  <dcterms:created xsi:type="dcterms:W3CDTF">2014-12-04T06:28:15Z</dcterms:created>
  <dcterms:modified xsi:type="dcterms:W3CDTF">2026-01-10T09:04:38Z</dcterms:modified>
  <cp:version>1</cp:version>
</cp:coreProperties>
</file>

<file path=docProps/thumbnail.jpeg>
</file>